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3" r:id="rId3"/>
    <p:sldId id="261" r:id="rId4"/>
    <p:sldId id="257" r:id="rId5"/>
    <p:sldId id="258" r:id="rId6"/>
    <p:sldId id="259" r:id="rId7"/>
    <p:sldId id="260" r:id="rId8"/>
    <p:sldId id="272" r:id="rId9"/>
    <p:sldId id="268" r:id="rId10"/>
    <p:sldId id="269" r:id="rId11"/>
    <p:sldId id="273" r:id="rId12"/>
    <p:sldId id="270" r:id="rId13"/>
    <p:sldId id="274" r:id="rId14"/>
    <p:sldId id="271" r:id="rId15"/>
    <p:sldId id="275" r:id="rId16"/>
    <p:sldId id="264" r:id="rId17"/>
    <p:sldId id="276" r:id="rId18"/>
    <p:sldId id="265" r:id="rId19"/>
    <p:sldId id="277" r:id="rId20"/>
    <p:sldId id="266" r:id="rId21"/>
    <p:sldId id="278" r:id="rId22"/>
    <p:sldId id="267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9F490-9B85-477F-9C0C-371AFA3DEDF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FBF56-9245-42B4-8A1A-E3F44B86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4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FBF56-9245-42B4-8A1A-E3F44B869A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8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76E7A0-B2B6-4AD1-8FA5-65D4F82A24C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428999"/>
          </a:xfrm>
        </p:spPr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</p:spPr>
        <p:txBody>
          <a:bodyPr/>
          <a:lstStyle/>
          <a:p>
            <a:r>
              <a:rPr lang="en-US" dirty="0" smtClean="0"/>
              <a:t>Computer </a:t>
            </a:r>
            <a:r>
              <a:rPr lang="en-US" dirty="0" smtClean="0"/>
              <a:t>Technology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876800"/>
            <a:ext cx="708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Created by Cathy Tom at Mountain Ridge Junior High</a:t>
            </a:r>
          </a:p>
          <a:p>
            <a:endParaRPr lang="en-US" dirty="0" smtClean="0"/>
          </a:p>
          <a:p>
            <a:r>
              <a:rPr lang="en-US" dirty="0" smtClean="0"/>
              <a:t>NOTICE:  This may not be used, altered, shared, sold, etc. without permission from the creator.  This notice must remain on this slide show.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8" t="91762" r="52335" b="3898"/>
          <a:stretch/>
        </p:blipFill>
        <p:spPr bwMode="auto">
          <a:xfrm>
            <a:off x="990600" y="3505200"/>
            <a:ext cx="7162800" cy="2724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55275" y="1275547"/>
            <a:ext cx="651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Where would you click to go to the next record (click the blue arrow)?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3622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7338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31825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31825" y="2630268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2630269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4" name="TextBox 13">
            <a:hlinkClick r:id="" action="ppaction://hlinkshowjump?jump=nextslide"/>
          </p:cNvPr>
          <p:cNvSpPr txBox="1"/>
          <p:nvPr/>
        </p:nvSpPr>
        <p:spPr>
          <a:xfrm>
            <a:off x="2918427" y="2654461"/>
            <a:ext cx="12827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 – click to go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3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16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8" t="91762" r="52335" b="3898"/>
          <a:stretch/>
        </p:blipFill>
        <p:spPr bwMode="auto">
          <a:xfrm>
            <a:off x="990600" y="3505200"/>
            <a:ext cx="7162800" cy="2724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55275" y="1275547"/>
            <a:ext cx="651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Where would you click to go to the first record (click the blue arrow)?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3622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7338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31825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31825" y="2630268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3550" y="2630268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4" name="TextBox 13">
            <a:hlinkClick r:id="" action="ppaction://hlinkshowjump?jump=nextslide"/>
          </p:cNvPr>
          <p:cNvSpPr txBox="1"/>
          <p:nvPr/>
        </p:nvSpPr>
        <p:spPr>
          <a:xfrm>
            <a:off x="1540639" y="2529989"/>
            <a:ext cx="12827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 – click to go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81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8" t="91762" r="52335" b="3898"/>
          <a:stretch/>
        </p:blipFill>
        <p:spPr bwMode="auto">
          <a:xfrm>
            <a:off x="990600" y="3505200"/>
            <a:ext cx="7162800" cy="2724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55275" y="1275547"/>
            <a:ext cx="651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Where would you click to create a new record (click the blue arrow)?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3622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7338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31825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03550" y="2630269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2630269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4" name="TextBox 13">
            <a:hlinkClick r:id="" action="ppaction://hlinkshowjump?jump=nextslide"/>
          </p:cNvPr>
          <p:cNvSpPr txBox="1"/>
          <p:nvPr/>
        </p:nvSpPr>
        <p:spPr>
          <a:xfrm>
            <a:off x="4375150" y="2491769"/>
            <a:ext cx="12827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 – click to go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1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53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19300"/>
            <a:ext cx="62484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one would you use to set up information for the database?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36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78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62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8" name="TextBox 7">
            <a:hlinkClick r:id="" action="ppaction://hlinkshowjump?jump=nextslide"/>
          </p:cNvPr>
          <p:cNvSpPr txBox="1"/>
          <p:nvPr/>
        </p:nvSpPr>
        <p:spPr>
          <a:xfrm>
            <a:off x="4737100" y="4134533"/>
            <a:ext cx="1117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4134534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003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087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4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19300"/>
            <a:ext cx="62484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one would you use to search the database?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36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78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62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8" name="TextBox 7">
            <a:hlinkClick r:id="" action="ppaction://hlinkshowjump?jump=nextslide"/>
          </p:cNvPr>
          <p:cNvSpPr txBox="1"/>
          <p:nvPr/>
        </p:nvSpPr>
        <p:spPr>
          <a:xfrm>
            <a:off x="6591300" y="4134533"/>
            <a:ext cx="1117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4134534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003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54550" y="4136904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8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28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5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19300"/>
            <a:ext cx="649605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one would you use to easily enter information for the database?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36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78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62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8" name="TextBox 7">
            <a:hlinkClick r:id="" action="ppaction://hlinkshowjump?jump=nextslide"/>
          </p:cNvPr>
          <p:cNvSpPr txBox="1"/>
          <p:nvPr/>
        </p:nvSpPr>
        <p:spPr>
          <a:xfrm>
            <a:off x="1045097" y="4136904"/>
            <a:ext cx="1117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54550" y="4134532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003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087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84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19300"/>
            <a:ext cx="62484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one would you use to display your final results?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36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78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62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8" name="TextBox 7">
            <a:hlinkClick r:id="" action="ppaction://hlinkshowjump?jump=nextslide"/>
          </p:cNvPr>
          <p:cNvSpPr txBox="1"/>
          <p:nvPr/>
        </p:nvSpPr>
        <p:spPr>
          <a:xfrm>
            <a:off x="2882900" y="4136904"/>
            <a:ext cx="1117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4134534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4550" y="4134532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087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0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3467100" y="4412165"/>
            <a:ext cx="2362200" cy="1131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3638550" y="4793443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Practice Again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8" t="91762" r="52335" b="3898"/>
          <a:stretch/>
        </p:blipFill>
        <p:spPr bwMode="auto">
          <a:xfrm>
            <a:off x="533400" y="914400"/>
            <a:ext cx="7162800" cy="2724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895969"/>
            <a:ext cx="1524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First Record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914400"/>
            <a:ext cx="1447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Last Record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2610" y="1371600"/>
            <a:ext cx="1295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Record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461165"/>
            <a:ext cx="1295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Previous Record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2461165"/>
            <a:ext cx="1295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 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2788" y="2461165"/>
            <a:ext cx="1295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Record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01129" y="1193007"/>
            <a:ext cx="456271" cy="25479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12788" y="1193007"/>
            <a:ext cx="225812" cy="25479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76400" y="1905001"/>
            <a:ext cx="685800" cy="55616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0"/>
          </p:cNvCxnSpPr>
          <p:nvPr/>
        </p:nvCxnSpPr>
        <p:spPr>
          <a:xfrm flipH="1" flipV="1">
            <a:off x="2628900" y="2017931"/>
            <a:ext cx="381000" cy="44323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505200" y="1905002"/>
            <a:ext cx="609600" cy="5561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Arrow 30"/>
          <p:cNvSpPr/>
          <p:nvPr/>
        </p:nvSpPr>
        <p:spPr>
          <a:xfrm>
            <a:off x="4210050" y="1542365"/>
            <a:ext cx="419100" cy="304800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567676" y="4267200"/>
            <a:ext cx="5905500" cy="1371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Working with Microsoft Access (Database)</a:t>
            </a:r>
            <a:endParaRPr lang="en-US" sz="2800" dirty="0"/>
          </a:p>
        </p:txBody>
      </p:sp>
      <p:sp>
        <p:nvSpPr>
          <p:cNvPr id="33" name="TextBox 32">
            <a:hlinkClick r:id="" action="ppaction://hlinkshowjump?jump=nextslide"/>
          </p:cNvPr>
          <p:cNvSpPr txBox="1"/>
          <p:nvPr/>
        </p:nvSpPr>
        <p:spPr>
          <a:xfrm>
            <a:off x="6400800" y="6019800"/>
            <a:ext cx="1752600" cy="5334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>
            <a:noAutofit/>
          </a:bodyPr>
          <a:lstStyle/>
          <a:p>
            <a:r>
              <a:rPr lang="en-US" dirty="0" smtClean="0"/>
              <a:t>  Continue</a:t>
            </a:r>
            <a:endParaRPr lang="en-US" dirty="0"/>
          </a:p>
        </p:txBody>
      </p:sp>
      <p:sp>
        <p:nvSpPr>
          <p:cNvPr id="34" name="Right Arrow 33">
            <a:hlinkClick r:id="" action="ppaction://hlinkshowjump?jump=nextslide"/>
          </p:cNvPr>
          <p:cNvSpPr/>
          <p:nvPr/>
        </p:nvSpPr>
        <p:spPr>
          <a:xfrm>
            <a:off x="7696200" y="6172200"/>
            <a:ext cx="381000" cy="2286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10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10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10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31" grpId="0" animBg="1"/>
      <p:bldP spid="31" grpId="1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91" b="41745"/>
          <a:stretch/>
        </p:blipFill>
        <p:spPr bwMode="auto">
          <a:xfrm>
            <a:off x="381000" y="457200"/>
            <a:ext cx="7048500" cy="525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val 2"/>
          <p:cNvSpPr/>
          <p:nvPr/>
        </p:nvSpPr>
        <p:spPr>
          <a:xfrm>
            <a:off x="255069" y="1981200"/>
            <a:ext cx="609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"/>
            <a:ext cx="2209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TABLE – Set up and display information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2266949"/>
            <a:ext cx="1600200" cy="4982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Record (row)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553200" y="2516088"/>
            <a:ext cx="5334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1066800"/>
            <a:ext cx="1752600" cy="469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Field (column)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1471614"/>
            <a:ext cx="0" cy="35718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hlinkClick r:id="" action="ppaction://hlinkshowjump?jump=nextslide"/>
          </p:cNvPr>
          <p:cNvSpPr txBox="1"/>
          <p:nvPr/>
        </p:nvSpPr>
        <p:spPr>
          <a:xfrm>
            <a:off x="6400800" y="6019800"/>
            <a:ext cx="1752600" cy="5334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>
            <a:noAutofit/>
          </a:bodyPr>
          <a:lstStyle/>
          <a:p>
            <a:r>
              <a:rPr lang="en-US" dirty="0" smtClean="0"/>
              <a:t>  Continue</a:t>
            </a:r>
            <a:endParaRPr lang="en-US" dirty="0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696200" y="6172200"/>
            <a:ext cx="381000" cy="2286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0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8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23" b="21424"/>
          <a:stretch/>
        </p:blipFill>
        <p:spPr bwMode="auto">
          <a:xfrm>
            <a:off x="838200" y="609600"/>
            <a:ext cx="5105400" cy="541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" y="290680"/>
            <a:ext cx="2209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QUERY – Search or ask questions of the database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10322" y="2012795"/>
            <a:ext cx="609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2978305"/>
            <a:ext cx="14478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Just Girls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19400" y="1833265"/>
            <a:ext cx="2133600" cy="129892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1524000" y="2667001"/>
            <a:ext cx="457200" cy="3113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hlinkClick r:id="" action="ppaction://hlinkshowjump?jump=nextslide"/>
          </p:cNvPr>
          <p:cNvSpPr txBox="1"/>
          <p:nvPr/>
        </p:nvSpPr>
        <p:spPr>
          <a:xfrm>
            <a:off x="6400800" y="6019800"/>
            <a:ext cx="1752600" cy="5334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>
            <a:noAutofit/>
          </a:bodyPr>
          <a:lstStyle/>
          <a:p>
            <a:r>
              <a:rPr lang="en-US" dirty="0" smtClean="0"/>
              <a:t>  Continue</a:t>
            </a:r>
            <a:endParaRPr lang="en-US" dirty="0"/>
          </a:p>
        </p:txBody>
      </p:sp>
      <p:sp>
        <p:nvSpPr>
          <p:cNvPr id="13" name="Right Arrow 12">
            <a:hlinkClick r:id="" action="ppaction://hlinkshowjump?jump=nextslide"/>
          </p:cNvPr>
          <p:cNvSpPr/>
          <p:nvPr/>
        </p:nvSpPr>
        <p:spPr>
          <a:xfrm>
            <a:off x="7696200" y="6172200"/>
            <a:ext cx="381000" cy="2286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2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43" b="30887"/>
          <a:stretch/>
        </p:blipFill>
        <p:spPr>
          <a:xfrm>
            <a:off x="533400" y="918865"/>
            <a:ext cx="6553200" cy="4587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4600" y="381000"/>
            <a:ext cx="2209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FORM– A simple way to enter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30751" y="2843153"/>
            <a:ext cx="1447800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Field – one piece of information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2995553"/>
            <a:ext cx="1447800" cy="11695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Record – all of the information for one item (in this case, one person)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76600" y="3331083"/>
            <a:ext cx="1154152" cy="63131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276600" y="3041556"/>
            <a:ext cx="1154152" cy="1556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505201" y="2667000"/>
            <a:ext cx="925550" cy="32855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7010400" y="2362201"/>
            <a:ext cx="228600" cy="25908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hlinkClick r:id="" action="ppaction://hlinkshowjump?jump=nextslide"/>
          </p:cNvPr>
          <p:cNvSpPr txBox="1"/>
          <p:nvPr/>
        </p:nvSpPr>
        <p:spPr>
          <a:xfrm>
            <a:off x="6400800" y="6019800"/>
            <a:ext cx="1752600" cy="5334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>
            <a:noAutofit/>
          </a:bodyPr>
          <a:lstStyle/>
          <a:p>
            <a:r>
              <a:rPr lang="en-US" dirty="0" smtClean="0"/>
              <a:t>  Continue</a:t>
            </a:r>
            <a:endParaRPr lang="en-US" dirty="0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696200" y="6172200"/>
            <a:ext cx="381000" cy="2286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2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1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6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6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6240" b="47303"/>
          <a:stretch/>
        </p:blipFill>
        <p:spPr>
          <a:xfrm>
            <a:off x="609600" y="609600"/>
            <a:ext cx="65532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209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REPORT – Displays final information in a nice format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9683" y="5029200"/>
            <a:ext cx="609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62800" y="3245986"/>
            <a:ext cx="1447800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Report – Boys whose favorite color is green</a:t>
            </a:r>
            <a:endParaRPr lang="en-US" sz="1400" dirty="0"/>
          </a:p>
        </p:txBody>
      </p:sp>
      <p:sp>
        <p:nvSpPr>
          <p:cNvPr id="6" name="Right Brace 5"/>
          <p:cNvSpPr/>
          <p:nvPr/>
        </p:nvSpPr>
        <p:spPr>
          <a:xfrm>
            <a:off x="6593158" y="2514600"/>
            <a:ext cx="569641" cy="2201437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400800" y="6019800"/>
            <a:ext cx="1752600" cy="533400"/>
            <a:chOff x="6400800" y="6019800"/>
            <a:chExt cx="1752600" cy="533400"/>
          </a:xfrm>
        </p:grpSpPr>
        <p:sp>
          <p:nvSpPr>
            <p:cNvPr id="7" name="TextBox 6">
              <a:hlinkClick r:id="" action="ppaction://hlinkshowjump?jump=nextslide"/>
            </p:cNvPr>
            <p:cNvSpPr txBox="1"/>
            <p:nvPr/>
          </p:nvSpPr>
          <p:spPr>
            <a:xfrm>
              <a:off x="6400800" y="6019800"/>
              <a:ext cx="1752600" cy="533400"/>
            </a:xfrm>
            <a:prstGeom prst="rect">
              <a:avLst/>
            </a:prstGeom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square" rtlCol="0" anchor="ctr">
              <a:noAutofit/>
            </a:bodyPr>
            <a:lstStyle/>
            <a:p>
              <a:r>
                <a:rPr lang="en-US" dirty="0" smtClean="0"/>
                <a:t>  Continue</a:t>
              </a:r>
              <a:endParaRPr lang="en-US" dirty="0"/>
            </a:p>
          </p:txBody>
        </p:sp>
        <p:sp>
          <p:nvSpPr>
            <p:cNvPr id="8" name="Right Arrow 7">
              <a:hlinkClick r:id="" action="ppaction://hlinkshowjump?jump=nextslide"/>
            </p:cNvPr>
            <p:cNvSpPr/>
            <p:nvPr/>
          </p:nvSpPr>
          <p:spPr>
            <a:xfrm>
              <a:off x="7696200" y="6172200"/>
              <a:ext cx="381000" cy="228600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659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ready to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137</TotalTime>
  <Words>386</Words>
  <Application>Microsoft Office PowerPoint</Application>
  <PresentationFormat>On-screen Show (4:3)</PresentationFormat>
  <Paragraphs>86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Courier New</vt:lpstr>
      <vt:lpstr>Palatino Linotype</vt:lpstr>
      <vt:lpstr>Executive</vt:lpstr>
      <vt:lpstr>Databases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ready to practice</vt:lpstr>
      <vt:lpstr>PowerPoint Presentation</vt:lpstr>
      <vt:lpstr>Practice</vt:lpstr>
      <vt:lpstr>PowerPoint Presentation</vt:lpstr>
      <vt:lpstr>Practice</vt:lpstr>
      <vt:lpstr>PowerPoint Presentation</vt:lpstr>
      <vt:lpstr>Practice</vt:lpstr>
      <vt:lpstr>PowerPoint Presentation</vt:lpstr>
      <vt:lpstr>Practice</vt:lpstr>
      <vt:lpstr>PowerPoint Presentation</vt:lpstr>
      <vt:lpstr>Practice</vt:lpstr>
      <vt:lpstr>PowerPoint Presentation</vt:lpstr>
      <vt:lpstr>Practice</vt:lpstr>
      <vt:lpstr>PowerPoint Presentation</vt:lpstr>
      <vt:lpstr>Practice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ASDUser</dc:creator>
  <cp:lastModifiedBy>ASDUser</cp:lastModifiedBy>
  <cp:revision>19</cp:revision>
  <dcterms:created xsi:type="dcterms:W3CDTF">2014-05-08T21:23:13Z</dcterms:created>
  <dcterms:modified xsi:type="dcterms:W3CDTF">2016-10-26T14:27:42Z</dcterms:modified>
</cp:coreProperties>
</file>