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70" r:id="rId12"/>
    <p:sldId id="265" r:id="rId13"/>
    <p:sldId id="266" r:id="rId14"/>
    <p:sldId id="267" r:id="rId15"/>
    <p:sldId id="268" r:id="rId16"/>
    <p:sldId id="271" r:id="rId17"/>
    <p:sldId id="277" r:id="rId18"/>
    <p:sldId id="276" r:id="rId19"/>
    <p:sldId id="278" r:id="rId20"/>
    <p:sldId id="275" r:id="rId21"/>
    <p:sldId id="279" r:id="rId22"/>
    <p:sldId id="272" r:id="rId23"/>
    <p:sldId id="280" r:id="rId24"/>
    <p:sldId id="283" r:id="rId25"/>
    <p:sldId id="282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307" r:id="rId38"/>
    <p:sldId id="306" r:id="rId39"/>
    <p:sldId id="308" r:id="rId40"/>
    <p:sldId id="305" r:id="rId41"/>
    <p:sldId id="309" r:id="rId42"/>
    <p:sldId id="331" r:id="rId43"/>
    <p:sldId id="332" r:id="rId44"/>
    <p:sldId id="295" r:id="rId45"/>
    <p:sldId id="310" r:id="rId46"/>
    <p:sldId id="296" r:id="rId47"/>
    <p:sldId id="311" r:id="rId48"/>
    <p:sldId id="297" r:id="rId49"/>
    <p:sldId id="313" r:id="rId50"/>
    <p:sldId id="298" r:id="rId51"/>
    <p:sldId id="314" r:id="rId52"/>
    <p:sldId id="299" r:id="rId53"/>
    <p:sldId id="315" r:id="rId54"/>
    <p:sldId id="300" r:id="rId55"/>
    <p:sldId id="316" r:id="rId56"/>
    <p:sldId id="317" r:id="rId57"/>
    <p:sldId id="318" r:id="rId58"/>
    <p:sldId id="319" r:id="rId59"/>
    <p:sldId id="320" r:id="rId60"/>
    <p:sldId id="321" r:id="rId61"/>
    <p:sldId id="322" r:id="rId62"/>
    <p:sldId id="325" r:id="rId63"/>
    <p:sldId id="326" r:id="rId64"/>
    <p:sldId id="327" r:id="rId65"/>
    <p:sldId id="328" r:id="rId66"/>
    <p:sldId id="329" r:id="rId67"/>
    <p:sldId id="330" r:id="rId68"/>
    <p:sldId id="323" r:id="rId69"/>
    <p:sldId id="324" r:id="rId70"/>
    <p:sldId id="333" r:id="rId71"/>
    <p:sldId id="334" r:id="rId72"/>
    <p:sldId id="335" r:id="rId73"/>
    <p:sldId id="336" r:id="rId74"/>
    <p:sldId id="337" r:id="rId7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10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352800"/>
            <a:ext cx="9144000" cy="8382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419600"/>
            <a:ext cx="9144000" cy="609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97" name="Rectangle 2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09515F77-5F59-434D-A8A1-EE5E30E16CF8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C6BCCE9-3335-454D-95A3-CA54F8EED5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515F77-5F59-434D-A8A1-EE5E30E16CF8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BCCE9-3335-454D-95A3-CA54F8EED5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515F77-5F59-434D-A8A1-EE5E30E16CF8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BCCE9-3335-454D-95A3-CA54F8EED5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515F77-5F59-434D-A8A1-EE5E30E16CF8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BCCE9-3335-454D-95A3-CA54F8EED5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515F77-5F59-434D-A8A1-EE5E30E16CF8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BCCE9-3335-454D-95A3-CA54F8EED5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838200"/>
            <a:ext cx="44958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4958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515F77-5F59-434D-A8A1-EE5E30E16CF8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BCCE9-3335-454D-95A3-CA54F8EED5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515F77-5F59-434D-A8A1-EE5E30E16CF8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BCCE9-3335-454D-95A3-CA54F8EED5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515F77-5F59-434D-A8A1-EE5E30E16CF8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BCCE9-3335-454D-95A3-CA54F8EED5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515F77-5F59-434D-A8A1-EE5E30E16CF8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BCCE9-3335-454D-95A3-CA54F8EED5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515F77-5F59-434D-A8A1-EE5E30E16CF8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BCCE9-3335-454D-95A3-CA54F8EED5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515F77-5F59-434D-A8A1-EE5E30E16CF8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BCCE9-3335-454D-95A3-CA54F8EED5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838200"/>
            <a:ext cx="9144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59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357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fld id="{09515F77-5F59-434D-A8A1-EE5E30E16CF8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357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61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357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fld id="{8C6BCCE9-3335-454D-95A3-CA54F8EED5D2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 Section 1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Study of Geography &amp; Basic Map Skills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Name the following: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" name="Picture 5" descr="afri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800548">
            <a:off x="3630223" y="1796504"/>
            <a:ext cx="2680202" cy="3790189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Name the following: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" name="Picture 5" descr="afri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0223" y="1796504"/>
            <a:ext cx="2680202" cy="3790189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Name the following: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" name="Picture 5" descr="afri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032536">
            <a:off x="2783873" y="1771963"/>
            <a:ext cx="4589102" cy="3790189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Name the following: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" name="Picture 5" descr="afri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249211">
            <a:off x="2809752" y="2139618"/>
            <a:ext cx="4589102" cy="3790189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10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Name the following: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" name="Picture 5" descr="afri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6827455">
            <a:off x="2447831" y="1903561"/>
            <a:ext cx="5434381" cy="3230749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10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Name the following: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" name="Picture 5" descr="afri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47831" y="1903561"/>
            <a:ext cx="5434381" cy="3230749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name of letter “B”</a:t>
            </a:r>
            <a:endParaRPr lang="en-US" dirty="0"/>
          </a:p>
        </p:txBody>
      </p:sp>
      <p:pic>
        <p:nvPicPr>
          <p:cNvPr id="4" name="Content Placeholder 3" descr="glob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46175" y="1066800"/>
            <a:ext cx="5281272" cy="5257800"/>
          </a:xfrm>
        </p:spPr>
      </p:pic>
      <p:sp>
        <p:nvSpPr>
          <p:cNvPr id="5" name="TextBox 4"/>
          <p:cNvSpPr txBox="1"/>
          <p:nvPr/>
        </p:nvSpPr>
        <p:spPr>
          <a:xfrm>
            <a:off x="3886200" y="11430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24200" y="24384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71800" y="35052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0" y="44958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86200" y="57150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5800" y="30480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name of letter “B”</a:t>
            </a:r>
            <a:endParaRPr lang="en-US" dirty="0"/>
          </a:p>
        </p:txBody>
      </p:sp>
      <p:pic>
        <p:nvPicPr>
          <p:cNvPr id="4" name="Content Placeholder 3" descr="glob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46175" y="1066800"/>
            <a:ext cx="5281272" cy="5257800"/>
          </a:xfrm>
        </p:spPr>
      </p:pic>
      <p:sp>
        <p:nvSpPr>
          <p:cNvPr id="5" name="TextBox 4"/>
          <p:cNvSpPr txBox="1"/>
          <p:nvPr/>
        </p:nvSpPr>
        <p:spPr>
          <a:xfrm>
            <a:off x="3886200" y="11430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24200" y="24384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71800" y="35052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0" y="44958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86200" y="57150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5800" y="30480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23622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Tropic of Cancer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name of letter “E”</a:t>
            </a:r>
            <a:endParaRPr lang="en-US" dirty="0"/>
          </a:p>
        </p:txBody>
      </p:sp>
      <p:pic>
        <p:nvPicPr>
          <p:cNvPr id="4" name="Content Placeholder 3" descr="glob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46175" y="1066800"/>
            <a:ext cx="5281272" cy="5257800"/>
          </a:xfrm>
        </p:spPr>
      </p:pic>
      <p:sp>
        <p:nvSpPr>
          <p:cNvPr id="5" name="TextBox 4"/>
          <p:cNvSpPr txBox="1"/>
          <p:nvPr/>
        </p:nvSpPr>
        <p:spPr>
          <a:xfrm>
            <a:off x="3886200" y="11430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24200" y="24384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71800" y="35052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0" y="44958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86200" y="57150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5800" y="30480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name of letter “E”</a:t>
            </a:r>
            <a:endParaRPr lang="en-US" dirty="0"/>
          </a:p>
        </p:txBody>
      </p:sp>
      <p:pic>
        <p:nvPicPr>
          <p:cNvPr id="4" name="Content Placeholder 3" descr="glob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46175" y="1066800"/>
            <a:ext cx="5281272" cy="5257800"/>
          </a:xfrm>
        </p:spPr>
      </p:pic>
      <p:sp>
        <p:nvSpPr>
          <p:cNvPr id="5" name="TextBox 4"/>
          <p:cNvSpPr txBox="1"/>
          <p:nvPr/>
        </p:nvSpPr>
        <p:spPr>
          <a:xfrm>
            <a:off x="3886200" y="11430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24200" y="24384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71800" y="35052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0" y="44958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86200" y="57150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5800" y="30480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8200" y="5638800"/>
            <a:ext cx="2057400" cy="36933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Antarctic Circle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Fill in the key words to the definition of Geography: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Geography is concerned with how </a:t>
            </a:r>
          </a:p>
          <a:p>
            <a:pPr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_____ uses ______ through ______ to ______ the earth.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name of letter “F”</a:t>
            </a:r>
            <a:endParaRPr lang="en-US" dirty="0"/>
          </a:p>
        </p:txBody>
      </p:sp>
      <p:pic>
        <p:nvPicPr>
          <p:cNvPr id="4" name="Content Placeholder 3" descr="glob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46175" y="1066800"/>
            <a:ext cx="5281272" cy="5257800"/>
          </a:xfrm>
        </p:spPr>
      </p:pic>
      <p:sp>
        <p:nvSpPr>
          <p:cNvPr id="5" name="TextBox 4"/>
          <p:cNvSpPr txBox="1"/>
          <p:nvPr/>
        </p:nvSpPr>
        <p:spPr>
          <a:xfrm>
            <a:off x="3886200" y="11430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24200" y="24384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71800" y="35052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0" y="44958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86200" y="57150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5800" y="30480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name of letter “F”</a:t>
            </a:r>
            <a:endParaRPr lang="en-US" dirty="0"/>
          </a:p>
        </p:txBody>
      </p:sp>
      <p:pic>
        <p:nvPicPr>
          <p:cNvPr id="4" name="Content Placeholder 3" descr="glob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46175" y="1066800"/>
            <a:ext cx="5281272" cy="5257800"/>
          </a:xfrm>
        </p:spPr>
      </p:pic>
      <p:sp>
        <p:nvSpPr>
          <p:cNvPr id="5" name="TextBox 4"/>
          <p:cNvSpPr txBox="1"/>
          <p:nvPr/>
        </p:nvSpPr>
        <p:spPr>
          <a:xfrm>
            <a:off x="3886200" y="11430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24200" y="24384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71800" y="35052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0" y="44958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86200" y="57150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5800" y="30480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76800" y="31242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Prime Meridian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name of letter “C”</a:t>
            </a:r>
            <a:endParaRPr lang="en-US" dirty="0"/>
          </a:p>
        </p:txBody>
      </p:sp>
      <p:pic>
        <p:nvPicPr>
          <p:cNvPr id="4" name="Content Placeholder 3" descr="glob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46175" y="1066800"/>
            <a:ext cx="5281272" cy="5257800"/>
          </a:xfrm>
        </p:spPr>
      </p:pic>
      <p:sp>
        <p:nvSpPr>
          <p:cNvPr id="5" name="TextBox 4"/>
          <p:cNvSpPr txBox="1"/>
          <p:nvPr/>
        </p:nvSpPr>
        <p:spPr>
          <a:xfrm>
            <a:off x="3886200" y="11430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24200" y="24384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71800" y="35052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0" y="44958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86200" y="57150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5800" y="30480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name of letter “C”</a:t>
            </a:r>
            <a:endParaRPr lang="en-US" dirty="0"/>
          </a:p>
        </p:txBody>
      </p:sp>
      <p:pic>
        <p:nvPicPr>
          <p:cNvPr id="4" name="Content Placeholder 3" descr="glob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46175" y="1066800"/>
            <a:ext cx="5281272" cy="5257800"/>
          </a:xfrm>
        </p:spPr>
      </p:pic>
      <p:sp>
        <p:nvSpPr>
          <p:cNvPr id="5" name="TextBox 4"/>
          <p:cNvSpPr txBox="1"/>
          <p:nvPr/>
        </p:nvSpPr>
        <p:spPr>
          <a:xfrm>
            <a:off x="3886200" y="11430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24200" y="24384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71800" y="35052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0" y="44958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86200" y="57150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5800" y="30480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00400" y="3352800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Equator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Turn to page 16-17 in the World Geography Book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Calculate the latitude &amp; longitude of Atlanta, Georgia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Turn to page 16-17 in the World Geography Book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Calculate the latitude &amp; longitude of Atlanta, Georgia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33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° N  84° W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Turn to page 16-17 in the World Geography Book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What is located at 42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° N 117° W?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Turn to page 16-17 in the World Geography Book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What is located at 42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° N 118° W?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Winnemucca, Nevada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Turn to page 16-17 in the World Geography Book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Calculate the latitude &amp; longitude of Tampa, Florida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Turn to page 16-17 in the World Geography Book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Calculate the latitude &amp; longitude of Tampa, Florida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27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° N 83° W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Fill in the key words to the definition of Geography: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Geography is concerned with how </a:t>
            </a:r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</a:rPr>
              <a:t>mankind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uses </a:t>
            </a:r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</a:rPr>
              <a:t>nature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through </a:t>
            </a:r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</a:rPr>
              <a:t>culture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to </a:t>
            </a:r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</a:rPr>
              <a:t>organize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the earth.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Turn to page 16-17 in the World Geography Book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What is located at 44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° N 72° W?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Turn to page 16-17 in the World Geography Book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What is located at 44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° N 72° W?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Concord, New Hampshire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Turn to page 26 in the World Geography Book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Calculate the latitude &amp; longitude of Perth, Australia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Turn to page 26 in the World Geography Book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Calculate the latitude &amp; longitude of Perth, Australia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32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° S 117° 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Turn to page 26 in the World Geography Book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What is located at 7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° N 159° 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Turn to page 26 in the World Geography Book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What is located at 7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° N 159° E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Palikir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What word describes</a:t>
            </a:r>
          </a:p>
          <a:p>
            <a:pPr lvl="1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Imaginary lines that measure north-south distance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What word describes</a:t>
            </a:r>
          </a:p>
          <a:p>
            <a:pPr lvl="1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Imaginary lines that measure north-south distance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Latitude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What word means</a:t>
            </a:r>
          </a:p>
          <a:p>
            <a:pPr lvl="1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How things are spread out on the surface of the earth</a:t>
            </a:r>
          </a:p>
          <a:p>
            <a:pPr lvl="1"/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What word means</a:t>
            </a:r>
          </a:p>
          <a:p>
            <a:pPr lvl="1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How things are spread out on the surface of the earth</a:t>
            </a:r>
          </a:p>
          <a:p>
            <a:pPr lvl="1"/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distribution</a:t>
            </a:r>
          </a:p>
          <a:p>
            <a:pPr lvl="1"/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Name the following: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" name="Picture 5" descr="afri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881760">
            <a:off x="2723736" y="1812385"/>
            <a:ext cx="3838057" cy="4347372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What word describes</a:t>
            </a:r>
          </a:p>
          <a:p>
            <a:pPr lvl="1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 method of gathering data from far distances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What word describes</a:t>
            </a:r>
          </a:p>
          <a:p>
            <a:pPr lvl="1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 method of gathering data from far distances</a:t>
            </a:r>
          </a:p>
          <a:p>
            <a:pPr lvl="1"/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Remote sensing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What word describes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he traditions, buildings, food and language that make places unique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What word describes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he traditions, buildings, food and language that make places unique</a:t>
            </a:r>
          </a:p>
          <a:p>
            <a:pPr lvl="1"/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Cultural characteristics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What word describes</a:t>
            </a:r>
          </a:p>
          <a:p>
            <a:pPr lvl="1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 place’s exact or specific position on the globe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What word describes</a:t>
            </a:r>
          </a:p>
          <a:p>
            <a:pPr lvl="1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 place’s exact or specific position on the globe</a:t>
            </a:r>
          </a:p>
          <a:p>
            <a:pPr lvl="1"/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Absolute location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What word describes</a:t>
            </a:r>
          </a:p>
          <a:p>
            <a:pPr lvl="1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The shrinking or stretching that changes the original size or shape when making a map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What word describes</a:t>
            </a:r>
          </a:p>
          <a:p>
            <a:pPr lvl="1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The shrinking or stretching that changes the original size or shape when making a map</a:t>
            </a:r>
          </a:p>
          <a:p>
            <a:pPr lvl="1"/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distortion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What word describes</a:t>
            </a:r>
          </a:p>
          <a:p>
            <a:pPr lvl="1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 person who makes or designs maps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What word describes</a:t>
            </a:r>
          </a:p>
          <a:p>
            <a:pPr lvl="1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 person who makes or designs maps</a:t>
            </a:r>
          </a:p>
          <a:p>
            <a:pPr lvl="1"/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cartographer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Name the following: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" name="Picture 5" descr="afri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3736" y="1812385"/>
            <a:ext cx="3838057" cy="4347372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What word describes</a:t>
            </a:r>
          </a:p>
          <a:p>
            <a:pPr lvl="1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An imaginary line that circles the globe halfway between the North and South Poles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What word describes</a:t>
            </a:r>
          </a:p>
          <a:p>
            <a:pPr lvl="1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An imaginary line that circles the globe halfway between the North and South Poles</a:t>
            </a:r>
          </a:p>
          <a:p>
            <a:pPr lvl="1"/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Equator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What word describes</a:t>
            </a:r>
          </a:p>
          <a:p>
            <a:pPr lvl="1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 navigation system that uses satellites and receivers to pinpoint locations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What word describes</a:t>
            </a:r>
          </a:p>
          <a:p>
            <a:pPr lvl="1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 navigation system that uses satellites and receivers to pinpoint locations</a:t>
            </a:r>
          </a:p>
          <a:p>
            <a:pPr lvl="1"/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GPS (Global Positioning System)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What word is used to </a:t>
            </a:r>
          </a:p>
          <a:p>
            <a:pPr lvl="1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Compare the distance on a map to the distance on the earth?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What word is used to </a:t>
            </a:r>
          </a:p>
          <a:p>
            <a:pPr lvl="1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Compare the distance on a map to the distance on the earth?</a:t>
            </a:r>
          </a:p>
          <a:p>
            <a:pPr lvl="1"/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Scale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What word describes</a:t>
            </a:r>
          </a:p>
          <a:p>
            <a:pPr lvl="1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 group of places with one or more common characteristics</a:t>
            </a:r>
          </a:p>
          <a:p>
            <a:pPr lvl="1"/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What word describes</a:t>
            </a:r>
          </a:p>
          <a:p>
            <a:pPr lvl="1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 group of places with one or more common characteristics</a:t>
            </a:r>
          </a:p>
          <a:p>
            <a:pPr lvl="1"/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Region</a:t>
            </a:r>
          </a:p>
          <a:p>
            <a:pPr lvl="1"/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What does it mean to organize something geographically?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What does it mean to organize something geographically?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To organize things according to WHERE they are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Or </a:t>
            </a:r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</a:rPr>
              <a:t>Spatially</a:t>
            </a:r>
            <a:endParaRPr lang="en-US" u="sng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Name the following: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" name="Picture 5" descr="afri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9707735">
            <a:off x="2760803" y="1549010"/>
            <a:ext cx="4635242" cy="4236095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What are the 4 basic parts to a map? (You need all 4)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What are the 4 basic parts to a map? (You need all 4)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Title, scale, key or legend, directional indicator (compass rose, or lat/long)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Fields of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What field or specialty of Geography would most likely study the weather, ocean currents, vegetation zones, etc.?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Fields of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What field or specialty of Geography would most likely study the weather, ocean currents, vegetation zones, etc.?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Physical Geography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Fields of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What field or specialty of Geography would most likely study languages, religion, and values?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Fields of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What field or specialty of Geography would most likely study languages, religion, and values?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Cultural Geography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Fields of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What is Geospatial Technology?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Fields of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What is Geospatial Technology?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Computers, satellites, and aerial photography used to gather, process, and analyze information about the earth.  It is also used to produce maps.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Google earth is a common application of geospatial technology, but it is also used in many jobs in business, military, government, education and agriculture.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What is the major distortion on the Mercator Projection?</a:t>
            </a: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What is the major distortion on the Mercator Projection?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The SIZE of places away from the equator.</a:t>
            </a: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Name the following: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" name="Picture 5" descr="afri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895947">
            <a:off x="2982113" y="1897278"/>
            <a:ext cx="4635242" cy="4236095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Geographers are concerned with the movement of what three things?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Geographers are concerned with the movement of what three things?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People, goods, and ideas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Geographic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Write a geographic question on the following topic: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The Presidential Election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Geographic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Write a geographic question on the following topic: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The Presidential Election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Answers vary.  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Should include a spatial aspect (not who will win).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Review your study guide!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Review your vocabulary (about 40% of test)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You will be writing an essay during the test (see study guide for topics)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Name the following: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" name="Picture 5" descr="afri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2783873" y="1549010"/>
            <a:ext cx="4589102" cy="4236095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Australia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Name the following: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" name="Picture 5" descr="afri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3873" y="1549010"/>
            <a:ext cx="4589102" cy="4236095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itime law design template">
  <a:themeElements>
    <a:clrScheme name="Office Theme 8">
      <a:dk1>
        <a:srgbClr val="808080"/>
      </a:dk1>
      <a:lt1>
        <a:srgbClr val="FFFFFF"/>
      </a:lt1>
      <a:dk2>
        <a:srgbClr val="3399FF"/>
      </a:dk2>
      <a:lt2>
        <a:srgbClr val="CCECFF"/>
      </a:lt2>
      <a:accent1>
        <a:srgbClr val="00CC99"/>
      </a:accent1>
      <a:accent2>
        <a:srgbClr val="3333CC"/>
      </a:accent2>
      <a:accent3>
        <a:srgbClr val="ADCAFF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808080"/>
        </a:dk1>
        <a:lt1>
          <a:srgbClr val="FFFFFF"/>
        </a:lt1>
        <a:dk2>
          <a:srgbClr val="3399FF"/>
        </a:dk2>
        <a:lt2>
          <a:srgbClr val="CCECFF"/>
        </a:lt2>
        <a:accent1>
          <a:srgbClr val="00CC99"/>
        </a:accent1>
        <a:accent2>
          <a:srgbClr val="3333CC"/>
        </a:accent2>
        <a:accent3>
          <a:srgbClr val="ADCAFF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Maritime law design template</Template>
  <TotalTime>606</TotalTime>
  <Words>1219</Words>
  <Application>Microsoft Office PowerPoint</Application>
  <PresentationFormat>On-screen Show (4:3)</PresentationFormat>
  <Paragraphs>276</Paragraphs>
  <Slides>74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5" baseType="lpstr">
      <vt:lpstr>Maritime law design template</vt:lpstr>
      <vt:lpstr>Chapter 1 Section 1 Review</vt:lpstr>
      <vt:lpstr>Slide 2</vt:lpstr>
      <vt:lpstr>Answer</vt:lpstr>
      <vt:lpstr>Slide 4</vt:lpstr>
      <vt:lpstr>Africa</vt:lpstr>
      <vt:lpstr>Slide 6</vt:lpstr>
      <vt:lpstr>Asia</vt:lpstr>
      <vt:lpstr>Slide 8</vt:lpstr>
      <vt:lpstr>Australia</vt:lpstr>
      <vt:lpstr>Slide 10</vt:lpstr>
      <vt:lpstr>South America</vt:lpstr>
      <vt:lpstr>Slide 12</vt:lpstr>
      <vt:lpstr>Europe</vt:lpstr>
      <vt:lpstr>Slide 14</vt:lpstr>
      <vt:lpstr>North America</vt:lpstr>
      <vt:lpstr>What is the name of letter “B”</vt:lpstr>
      <vt:lpstr>What is the name of letter “B”</vt:lpstr>
      <vt:lpstr>What is the name of letter “E”</vt:lpstr>
      <vt:lpstr>What is the name of letter “E”</vt:lpstr>
      <vt:lpstr>What is the name of letter “F”</vt:lpstr>
      <vt:lpstr>What is the name of letter “F”</vt:lpstr>
      <vt:lpstr>What is the name of letter “C”</vt:lpstr>
      <vt:lpstr>What is the name of letter “C”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Vocabulary</vt:lpstr>
      <vt:lpstr>Vocabulary</vt:lpstr>
      <vt:lpstr>Vocabulary</vt:lpstr>
      <vt:lpstr>Vocabulary</vt:lpstr>
      <vt:lpstr>Vocabulary</vt:lpstr>
      <vt:lpstr>Vocabulary</vt:lpstr>
      <vt:lpstr>Vocabulary</vt:lpstr>
      <vt:lpstr>Vocabulary</vt:lpstr>
      <vt:lpstr>Vocabulary</vt:lpstr>
      <vt:lpstr>Vocabulary</vt:lpstr>
      <vt:lpstr>Vocabulary</vt:lpstr>
      <vt:lpstr>Vocabulary</vt:lpstr>
      <vt:lpstr>Vocabulary</vt:lpstr>
      <vt:lpstr>Vocabulary</vt:lpstr>
      <vt:lpstr>Vocabulary</vt:lpstr>
      <vt:lpstr>Vocabulary</vt:lpstr>
      <vt:lpstr>Vocabulary</vt:lpstr>
      <vt:lpstr>Vocabulary</vt:lpstr>
      <vt:lpstr>Vocabulary</vt:lpstr>
      <vt:lpstr>Vocabulary</vt:lpstr>
      <vt:lpstr>Vocabulary</vt:lpstr>
      <vt:lpstr>Vocabulary</vt:lpstr>
      <vt:lpstr>Slide 58</vt:lpstr>
      <vt:lpstr>Slide 59</vt:lpstr>
      <vt:lpstr>Slide 60</vt:lpstr>
      <vt:lpstr>Slide 61</vt:lpstr>
      <vt:lpstr>Fields of Geography</vt:lpstr>
      <vt:lpstr>Fields of Geography</vt:lpstr>
      <vt:lpstr>Fields of Geography</vt:lpstr>
      <vt:lpstr>Fields of Geography</vt:lpstr>
      <vt:lpstr>Fields of Geography</vt:lpstr>
      <vt:lpstr>Fields of Geography</vt:lpstr>
      <vt:lpstr>Slide 68</vt:lpstr>
      <vt:lpstr>Slide 69</vt:lpstr>
      <vt:lpstr>Slide 70</vt:lpstr>
      <vt:lpstr>Slide 71</vt:lpstr>
      <vt:lpstr>Geographic Questions</vt:lpstr>
      <vt:lpstr>Geographic Questions</vt:lpstr>
      <vt:lpstr>Homework</vt:lpstr>
    </vt:vector>
  </TitlesOfParts>
  <Company>Alpine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Section 1 Review</dc:title>
  <dc:creator>Oak Canyon</dc:creator>
  <cp:lastModifiedBy>Oak Canyon</cp:lastModifiedBy>
  <cp:revision>14</cp:revision>
  <dcterms:created xsi:type="dcterms:W3CDTF">2012-09-06T03:32:48Z</dcterms:created>
  <dcterms:modified xsi:type="dcterms:W3CDTF">2012-09-06T13:39:13Z</dcterms:modified>
</cp:coreProperties>
</file>