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0" r:id="rId3"/>
    <p:sldId id="305" r:id="rId4"/>
    <p:sldId id="277" r:id="rId5"/>
    <p:sldId id="278" r:id="rId6"/>
    <p:sldId id="279" r:id="rId7"/>
    <p:sldId id="298" r:id="rId8"/>
    <p:sldId id="304" r:id="rId9"/>
    <p:sldId id="258" r:id="rId10"/>
    <p:sldId id="260" r:id="rId11"/>
    <p:sldId id="28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7"/>
    <p:restoredTop sz="92287"/>
  </p:normalViewPr>
  <p:slideViewPr>
    <p:cSldViewPr snapToGrid="0" snapToObjects="1">
      <p:cViewPr varScale="1">
        <p:scale>
          <a:sx n="86" d="100"/>
          <a:sy n="86" d="100"/>
        </p:scale>
        <p:origin x="106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E8A0-CB95-7B4E-AD78-B7337D756C52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6020-CF6F-154C-A5C6-A26234BE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82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E8A0-CB95-7B4E-AD78-B7337D756C52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6020-CF6F-154C-A5C6-A26234BE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0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E8A0-CB95-7B4E-AD78-B7337D756C52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6020-CF6F-154C-A5C6-A26234BE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3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E8A0-CB95-7B4E-AD78-B7337D756C52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6020-CF6F-154C-A5C6-A26234BE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53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E8A0-CB95-7B4E-AD78-B7337D756C52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6020-CF6F-154C-A5C6-A26234BE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1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E8A0-CB95-7B4E-AD78-B7337D756C52}" type="datetimeFigureOut">
              <a:rPr lang="en-US" smtClean="0"/>
              <a:t>8/29/17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6020-CF6F-154C-A5C6-A26234BE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E8A0-CB95-7B4E-AD78-B7337D756C52}" type="datetimeFigureOut">
              <a:rPr lang="en-US" smtClean="0"/>
              <a:t>8/29/17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6020-CF6F-154C-A5C6-A26234BE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98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E8A0-CB95-7B4E-AD78-B7337D756C52}" type="datetimeFigureOut">
              <a:rPr lang="en-US" smtClean="0"/>
              <a:t>8/29/17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6020-CF6F-154C-A5C6-A26234BE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2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E8A0-CB95-7B4E-AD78-B7337D756C52}" type="datetimeFigureOut">
              <a:rPr lang="en-US" smtClean="0"/>
              <a:t>8/29/17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6020-CF6F-154C-A5C6-A26234BE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E8A0-CB95-7B4E-AD78-B7337D756C52}" type="datetimeFigureOut">
              <a:rPr lang="en-US" smtClean="0"/>
              <a:t>8/29/17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6020-CF6F-154C-A5C6-A26234BE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0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4E8A0-CB95-7B4E-AD78-B7337D756C52}" type="datetimeFigureOut">
              <a:rPr lang="en-US" smtClean="0"/>
              <a:t>8/29/17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6020-CF6F-154C-A5C6-A26234BE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6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4E8A0-CB95-7B4E-AD78-B7337D756C52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F6020-CF6F-154C-A5C6-A26234BE2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8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Relationship Id="rId3" Type="http://schemas.openxmlformats.org/officeDocument/2006/relationships/hyperlink" Target="http://www.worldmapper.org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25747" y="-577342"/>
            <a:ext cx="10475064" cy="7686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7736"/>
            <a:ext cx="7772400" cy="1140847"/>
          </a:xfrm>
        </p:spPr>
        <p:txBody>
          <a:bodyPr>
            <a:noAutofit/>
          </a:bodyPr>
          <a:lstStyle/>
          <a:p>
            <a:r>
              <a:rPr lang="en-US" sz="15300" b="1" dirty="0" smtClean="0"/>
              <a:t>Mapping </a:t>
            </a:r>
            <a:endParaRPr lang="en-US" sz="15300" b="1" dirty="0"/>
          </a:p>
        </p:txBody>
      </p:sp>
    </p:spTree>
    <p:extLst>
      <p:ext uri="{BB962C8B-B14F-4D97-AF65-F5344CB8AC3E}">
        <p14:creationId xmlns:p14="http://schemas.microsoft.com/office/powerpoint/2010/main" val="263608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Cartogram</a:t>
            </a:r>
            <a:r>
              <a:rPr lang="en-US" dirty="0" smtClean="0"/>
              <a:t>: shows data by changing size</a:t>
            </a:r>
            <a:endParaRPr lang="en-US" dirty="0"/>
          </a:p>
        </p:txBody>
      </p:sp>
      <p:pic>
        <p:nvPicPr>
          <p:cNvPr id="4" name="Content Placeholder 3" descr="cartogram1.gif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t="15942" b="4280"/>
          <a:stretch/>
        </p:blipFill>
        <p:spPr>
          <a:xfrm>
            <a:off x="-231357" y="987552"/>
            <a:ext cx="9513297" cy="4783692"/>
          </a:xfrm>
        </p:spPr>
      </p:pic>
      <p:sp>
        <p:nvSpPr>
          <p:cNvPr id="3" name="TextBox 2"/>
          <p:cNvSpPr txBox="1"/>
          <p:nvPr/>
        </p:nvSpPr>
        <p:spPr>
          <a:xfrm>
            <a:off x="3113961" y="5911604"/>
            <a:ext cx="3099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http://www.worldmapper.org/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3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934" y="33867"/>
            <a:ext cx="4538132" cy="572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Mental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90562"/>
            <a:ext cx="4639733" cy="553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Do you need a map to get from your locker to to the library?</a:t>
            </a:r>
          </a:p>
          <a:p>
            <a:r>
              <a:rPr lang="en-US" dirty="0" smtClean="0"/>
              <a:t>Do you need a map to get from your house to your best friends house?</a:t>
            </a:r>
          </a:p>
          <a:p>
            <a:r>
              <a:rPr lang="en-US" dirty="0" smtClean="0"/>
              <a:t>Could you give directions to someone on how to get to the Mall?</a:t>
            </a:r>
          </a:p>
          <a:p>
            <a:r>
              <a:rPr lang="en-US" dirty="0" smtClean="0"/>
              <a:t>If the power goes at your house, could you get to your kitchen in the dark?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67" t="1" r="4630" b="-4870"/>
          <a:stretch/>
        </p:blipFill>
        <p:spPr>
          <a:xfrm>
            <a:off x="-152400" y="690563"/>
            <a:ext cx="4775199" cy="51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4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720"/>
            <a:ext cx="8229600" cy="44537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I. </a:t>
            </a:r>
            <a:r>
              <a:rPr lang="en-US" b="1" dirty="0" smtClean="0"/>
              <a:t>5 Parts of a Map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4459"/>
            <a:ext cx="7956550" cy="4291616"/>
          </a:xfrm>
        </p:spPr>
        <p:txBody>
          <a:bodyPr>
            <a:normAutofit/>
          </a:bodyPr>
          <a:lstStyle/>
          <a:p>
            <a:r>
              <a:rPr lang="en-US" sz="4400" b="1" dirty="0"/>
              <a:t>Key: </a:t>
            </a:r>
            <a:r>
              <a:rPr lang="en-US" sz="4000" dirty="0"/>
              <a:t>Explains what symbols mean </a:t>
            </a:r>
          </a:p>
          <a:p>
            <a:r>
              <a:rPr lang="en-US" sz="3800" b="1" dirty="0" smtClean="0"/>
              <a:t>Scale</a:t>
            </a:r>
            <a:r>
              <a:rPr lang="en-US" sz="3800" b="1" dirty="0" smtClean="0"/>
              <a:t>: </a:t>
            </a:r>
            <a:r>
              <a:rPr lang="en-US" sz="3300" dirty="0" smtClean="0"/>
              <a:t>Distance on the ground compared to distance on a map</a:t>
            </a:r>
          </a:p>
          <a:p>
            <a:r>
              <a:rPr lang="en-US" sz="3800" b="1" dirty="0" smtClean="0"/>
              <a:t>Compass: </a:t>
            </a:r>
            <a:r>
              <a:rPr lang="en-US" sz="3300" dirty="0"/>
              <a:t>D</a:t>
            </a:r>
            <a:r>
              <a:rPr lang="en-US" sz="3300" dirty="0" smtClean="0"/>
              <a:t>irections on a map</a:t>
            </a:r>
            <a:endParaRPr lang="en-US" sz="3300" dirty="0"/>
          </a:p>
          <a:p>
            <a:r>
              <a:rPr lang="en-US" sz="3800" b="1" dirty="0" smtClean="0"/>
              <a:t>Title: </a:t>
            </a:r>
            <a:r>
              <a:rPr lang="en-US" sz="3300" dirty="0" smtClean="0"/>
              <a:t>Explains what the map is about</a:t>
            </a:r>
          </a:p>
          <a:p>
            <a:r>
              <a:rPr lang="en-US" sz="3800" b="1" dirty="0" smtClean="0"/>
              <a:t>Grid</a:t>
            </a:r>
            <a:r>
              <a:rPr lang="en-US" sz="3800" b="1" dirty="0" smtClean="0"/>
              <a:t>: </a:t>
            </a:r>
            <a:r>
              <a:rPr lang="en-US" sz="3300" dirty="0" smtClean="0"/>
              <a:t>Latitude and Longitude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351" t="7159" r="9208" b="13692"/>
          <a:stretch/>
        </p:blipFill>
        <p:spPr>
          <a:xfrm>
            <a:off x="1" y="5144943"/>
            <a:ext cx="1814368" cy="1741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076" y="5116075"/>
            <a:ext cx="1741924" cy="1741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793" y="5161437"/>
            <a:ext cx="1713057" cy="1713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937" y="5116075"/>
            <a:ext cx="1698139" cy="1770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001" y="5116075"/>
            <a:ext cx="2447936" cy="196834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" y="5116075"/>
            <a:ext cx="9143999" cy="0"/>
          </a:xfrm>
          <a:prstGeom prst="line">
            <a:avLst/>
          </a:prstGeom>
          <a:ln w="952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14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II. Map Projections and Distortions</a:t>
            </a:r>
            <a:endParaRPr lang="en-US" b="1" dirty="0"/>
          </a:p>
        </p:txBody>
      </p:sp>
      <p:pic>
        <p:nvPicPr>
          <p:cNvPr id="1026" name="Picture 2" descr="mage result for map distor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49" y="1417638"/>
            <a:ext cx="6975901" cy="484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5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891" y="60194"/>
            <a:ext cx="3282357" cy="814066"/>
          </a:xfrm>
        </p:spPr>
        <p:txBody>
          <a:bodyPr>
            <a:noAutofit/>
          </a:bodyPr>
          <a:lstStyle/>
          <a:p>
            <a:r>
              <a:rPr lang="en-US" sz="3200" dirty="0" smtClean="0"/>
              <a:t>Map vs. Globe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/>
          <a:srcRect l="-9154" r="-1752" b="-610"/>
          <a:stretch/>
        </p:blipFill>
        <p:spPr>
          <a:xfrm>
            <a:off x="-551321" y="626829"/>
            <a:ext cx="5092384" cy="62311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070" y="610399"/>
            <a:ext cx="4905390" cy="62311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687" y="2967335"/>
            <a:ext cx="8518641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DISTORTIONS!!!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128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0"/>
            <a:ext cx="8229600" cy="6985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Robinson Projection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3" y="940243"/>
            <a:ext cx="9119837" cy="465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9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451"/>
            <a:ext cx="8229600" cy="7373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Mercator Projection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41" y="917028"/>
            <a:ext cx="7598552" cy="57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417638"/>
            <a:ext cx="4445000" cy="441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1975664"/>
            <a:ext cx="4445000" cy="2717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713072" y="5928221"/>
            <a:ext cx="106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Mercator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61125" y="4997967"/>
            <a:ext cx="106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Robinson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0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ps That Prove You Don't Really Know Eart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908" y="725531"/>
            <a:ext cx="8378296" cy="4712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078" y="157690"/>
            <a:ext cx="180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Distortions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8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b="1" dirty="0" smtClean="0"/>
              <a:t>III. </a:t>
            </a:r>
            <a:r>
              <a:rPr lang="en-US" sz="4800" b="1" dirty="0" smtClean="0"/>
              <a:t>Types of Maps: </a:t>
            </a:r>
            <a:endParaRPr lang="en-US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81375"/>
            <a:ext cx="3352800" cy="242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581375"/>
            <a:ext cx="3677587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038" y="4038600"/>
            <a:ext cx="3022600" cy="269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554659"/>
            <a:ext cx="2743200" cy="2465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038" y="4038600"/>
            <a:ext cx="34417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6712</TotalTime>
  <Words>148</Words>
  <Application>Microsoft Macintosh PowerPoint</Application>
  <PresentationFormat>On-screen Show (4:3)</PresentationFormat>
  <Paragraphs>24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Arial</vt:lpstr>
      <vt:lpstr>Office Theme</vt:lpstr>
      <vt:lpstr>Mapping </vt:lpstr>
      <vt:lpstr>I. 5 Parts of a Map</vt:lpstr>
      <vt:lpstr>II. Map Projections and Distortions</vt:lpstr>
      <vt:lpstr>Map vs. Globe </vt:lpstr>
      <vt:lpstr>Robinson Projection</vt:lpstr>
      <vt:lpstr>Mercator Projection</vt:lpstr>
      <vt:lpstr>Distortions</vt:lpstr>
      <vt:lpstr>PowerPoint Presentation</vt:lpstr>
      <vt:lpstr>III. Types of Maps: </vt:lpstr>
      <vt:lpstr>Cartogram: shows data by changing size</vt:lpstr>
      <vt:lpstr>Mental Mapping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</dc:title>
  <dc:creator>Ashley Belnap</dc:creator>
  <cp:lastModifiedBy>Microsoft Office User</cp:lastModifiedBy>
  <cp:revision>70</cp:revision>
  <dcterms:created xsi:type="dcterms:W3CDTF">2013-08-22T21:16:36Z</dcterms:created>
  <dcterms:modified xsi:type="dcterms:W3CDTF">2017-08-29T15:58:18Z</dcterms:modified>
</cp:coreProperties>
</file>