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646"/>
  </p:normalViewPr>
  <p:slideViewPr>
    <p:cSldViewPr snapToGrid="0" snapToObjects="1">
      <p:cViewPr varScale="1">
        <p:scale>
          <a:sx n="101" d="100"/>
          <a:sy n="101" d="100"/>
        </p:scale>
        <p:origin x="23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A613-9FAD-D742-BE8A-1B4E4A014096}" type="datetimeFigureOut">
              <a:rPr lang="en-US" smtClean="0"/>
              <a:t>8/21/18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CC2F-CE3E-F549-8F72-8871C22A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5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A613-9FAD-D742-BE8A-1B4E4A014096}" type="datetimeFigureOut">
              <a:rPr lang="en-US" smtClean="0"/>
              <a:t>8/21/18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CC2F-CE3E-F549-8F72-8871C22A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A613-9FAD-D742-BE8A-1B4E4A014096}" type="datetimeFigureOut">
              <a:rPr lang="en-US" smtClean="0"/>
              <a:t>8/21/18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CC2F-CE3E-F549-8F72-8871C22A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2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A613-9FAD-D742-BE8A-1B4E4A014096}" type="datetimeFigureOut">
              <a:rPr lang="en-US" smtClean="0"/>
              <a:t>8/21/18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CC2F-CE3E-F549-8F72-8871C22A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6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A613-9FAD-D742-BE8A-1B4E4A014096}" type="datetimeFigureOut">
              <a:rPr lang="en-US" smtClean="0"/>
              <a:t>8/21/18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CC2F-CE3E-F549-8F72-8871C22A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0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A613-9FAD-D742-BE8A-1B4E4A014096}" type="datetimeFigureOut">
              <a:rPr lang="en-US" smtClean="0"/>
              <a:t>8/21/18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CC2F-CE3E-F549-8F72-8871C22A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7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A613-9FAD-D742-BE8A-1B4E4A014096}" type="datetimeFigureOut">
              <a:rPr lang="en-US" smtClean="0"/>
              <a:t>8/21/18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CC2F-CE3E-F549-8F72-8871C22A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00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A613-9FAD-D742-BE8A-1B4E4A014096}" type="datetimeFigureOut">
              <a:rPr lang="en-US" smtClean="0"/>
              <a:t>8/21/18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CC2F-CE3E-F549-8F72-8871C22A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3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A613-9FAD-D742-BE8A-1B4E4A014096}" type="datetimeFigureOut">
              <a:rPr lang="en-US" smtClean="0"/>
              <a:t>8/21/18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CC2F-CE3E-F549-8F72-8871C22A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9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A613-9FAD-D742-BE8A-1B4E4A014096}" type="datetimeFigureOut">
              <a:rPr lang="en-US" smtClean="0"/>
              <a:t>8/21/18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CC2F-CE3E-F549-8F72-8871C22A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A613-9FAD-D742-BE8A-1B4E4A014096}" type="datetimeFigureOut">
              <a:rPr lang="en-US" smtClean="0"/>
              <a:t>8/21/18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CC2F-CE3E-F549-8F72-8871C22A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4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A613-9FAD-D742-BE8A-1B4E4A014096}" type="datetimeFigureOut">
              <a:rPr lang="en-US" smtClean="0"/>
              <a:t>8/21/18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7CC2F-CE3E-F549-8F72-8871C22A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37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875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509" y="2001838"/>
            <a:ext cx="11762509" cy="23876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bg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Latitude and Longitude</a:t>
            </a:r>
            <a:endParaRPr lang="en-US" sz="8800" b="1" dirty="0">
              <a:solidFill>
                <a:schemeClr val="bg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94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4903"/>
            <a:ext cx="12191999" cy="6234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+mn-lt"/>
              </a:rPr>
              <a:t>      L A T I T U D E</a:t>
            </a:r>
            <a:endParaRPr lang="en-US" b="1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1200" y="1108363"/>
            <a:ext cx="8597900" cy="3615683"/>
          </a:xfrm>
        </p:spPr>
        <p:txBody>
          <a:bodyPr/>
          <a:lstStyle/>
          <a:p>
            <a:r>
              <a:rPr lang="en-US" sz="2700" dirty="0"/>
              <a:t>0 degrees </a:t>
            </a:r>
            <a:r>
              <a:rPr lang="en-US" sz="2700" dirty="0" smtClean="0"/>
              <a:t>Latitude </a:t>
            </a:r>
            <a:r>
              <a:rPr lang="en-US" sz="2700" dirty="0"/>
              <a:t>= </a:t>
            </a:r>
            <a:r>
              <a:rPr lang="en-US" sz="2700" dirty="0" smtClean="0"/>
              <a:t>Equator</a:t>
            </a:r>
          </a:p>
          <a:p>
            <a:r>
              <a:rPr lang="en-US" dirty="0" smtClean="0"/>
              <a:t>Splits </a:t>
            </a:r>
            <a:r>
              <a:rPr lang="en-US" dirty="0"/>
              <a:t>earth into N and S Hemispheres</a:t>
            </a:r>
          </a:p>
          <a:p>
            <a:r>
              <a:rPr lang="en-US" sz="2700" dirty="0"/>
              <a:t>Latitude </a:t>
            </a:r>
            <a:r>
              <a:rPr lang="en-US" sz="2700" dirty="0" smtClean="0"/>
              <a:t>lines measure </a:t>
            </a:r>
            <a:r>
              <a:rPr lang="en-US" sz="2700" dirty="0"/>
              <a:t>the distance N or S of the Equator</a:t>
            </a:r>
          </a:p>
          <a:p>
            <a:pPr marL="0" indent="0">
              <a:buNone/>
            </a:pPr>
            <a:endParaRPr lang="en-US" sz="2700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700" y="2780632"/>
            <a:ext cx="3733800" cy="3711964"/>
          </a:xfrm>
          <a:prstGeom prst="rect">
            <a:avLst/>
          </a:prstGeom>
        </p:spPr>
      </p:pic>
      <p:pic>
        <p:nvPicPr>
          <p:cNvPr id="6" name="Picture 5" descr="images-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882" y="2780632"/>
            <a:ext cx="3651918" cy="365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91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655954" y="727098"/>
            <a:ext cx="8554846" cy="2885414"/>
          </a:xfrm>
        </p:spPr>
        <p:txBody>
          <a:bodyPr>
            <a:normAutofit/>
          </a:bodyPr>
          <a:lstStyle/>
          <a:p>
            <a:r>
              <a:rPr lang="en-US" sz="2700" dirty="0"/>
              <a:t>0 degrees Long. = Prime </a:t>
            </a:r>
            <a:r>
              <a:rPr lang="en-US" sz="2700" dirty="0" smtClean="0"/>
              <a:t>Meridian</a:t>
            </a:r>
          </a:p>
          <a:p>
            <a:r>
              <a:rPr lang="en-US" dirty="0" smtClean="0"/>
              <a:t>Splits </a:t>
            </a:r>
            <a:r>
              <a:rPr lang="en-US" dirty="0"/>
              <a:t>earth into E and W Hemispheres</a:t>
            </a:r>
          </a:p>
          <a:p>
            <a:r>
              <a:rPr lang="en-US" sz="2700" dirty="0"/>
              <a:t>Longitude measures distance E or W of Prime </a:t>
            </a:r>
            <a:r>
              <a:rPr lang="en-US" sz="2700" dirty="0" smtClean="0"/>
              <a:t>Meridian</a:t>
            </a:r>
            <a:endParaRPr lang="en-US" sz="2700" dirty="0"/>
          </a:p>
          <a:p>
            <a:endParaRPr lang="en-US" sz="2700" dirty="0"/>
          </a:p>
          <a:p>
            <a:endParaRPr lang="en-US" sz="2700" dirty="0"/>
          </a:p>
          <a:p>
            <a:endParaRPr lang="en-US" dirty="0"/>
          </a:p>
        </p:txBody>
      </p:sp>
      <p:pic>
        <p:nvPicPr>
          <p:cNvPr id="6" name="Picture 5" descr="imag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477" y="2597482"/>
            <a:ext cx="3435350" cy="3476005"/>
          </a:xfrm>
          <a:prstGeom prst="rect">
            <a:avLst/>
          </a:prstGeom>
        </p:spPr>
      </p:pic>
      <p:pic>
        <p:nvPicPr>
          <p:cNvPr id="7" name="Picture 6" descr="images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350" y="2597482"/>
            <a:ext cx="3473336" cy="36477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2412" y="0"/>
            <a:ext cx="568037" cy="74789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L</a:t>
            </a:r>
            <a:br>
              <a:rPr lang="en-US" sz="3200" b="1" dirty="0" smtClean="0"/>
            </a:br>
            <a:r>
              <a:rPr lang="en-US" sz="3200" b="1" dirty="0" smtClean="0"/>
              <a:t>O</a:t>
            </a:r>
            <a:br>
              <a:rPr lang="en-US" sz="3200" b="1" dirty="0" smtClean="0"/>
            </a:br>
            <a:r>
              <a:rPr lang="en-US" sz="3200" b="1" dirty="0" smtClean="0"/>
              <a:t>N</a:t>
            </a:r>
            <a:br>
              <a:rPr lang="en-US" sz="3200" b="1" dirty="0" smtClean="0"/>
            </a:br>
            <a:r>
              <a:rPr lang="en-US" sz="3200" b="1" dirty="0" smtClean="0"/>
              <a:t>G</a:t>
            </a:r>
            <a:br>
              <a:rPr lang="en-US" sz="3200" b="1" dirty="0" smtClean="0"/>
            </a:br>
            <a:r>
              <a:rPr lang="en-US" sz="3200" b="1" dirty="0" smtClean="0"/>
              <a:t>I</a:t>
            </a:r>
            <a:br>
              <a:rPr lang="en-US" sz="3200" b="1" dirty="0" smtClean="0"/>
            </a:br>
            <a:r>
              <a:rPr lang="en-US" sz="3200" b="1" dirty="0" smtClean="0"/>
              <a:t>T</a:t>
            </a:r>
            <a:br>
              <a:rPr lang="en-US" sz="3200" b="1" dirty="0" smtClean="0"/>
            </a:br>
            <a:r>
              <a:rPr lang="en-US" sz="3200" b="1" dirty="0" smtClean="0"/>
              <a:t>U</a:t>
            </a:r>
            <a:br>
              <a:rPr lang="en-US" sz="3200" b="1" dirty="0" smtClean="0"/>
            </a:br>
            <a:r>
              <a:rPr lang="en-US" sz="3200" b="1" dirty="0" smtClean="0"/>
              <a:t>D</a:t>
            </a:r>
            <a:br>
              <a:rPr lang="en-US" sz="3200" b="1" dirty="0" smtClean="0"/>
            </a:br>
            <a:r>
              <a:rPr lang="en-US" sz="3200" b="1" dirty="0" smtClean="0"/>
              <a:t>E</a:t>
            </a:r>
          </a:p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3049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Now lets practice!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40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63</Words>
  <Application>Microsoft Macintosh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Abadi MT Condensed Extra Bold</vt:lpstr>
      <vt:lpstr>Calibri</vt:lpstr>
      <vt:lpstr>Calibri Light</vt:lpstr>
      <vt:lpstr>Arial</vt:lpstr>
      <vt:lpstr>Office Theme</vt:lpstr>
      <vt:lpstr>Latitude and Longitude</vt:lpstr>
      <vt:lpstr>      L A T I T U D E</vt:lpstr>
      <vt:lpstr>PowerPoint Presentation</vt:lpstr>
      <vt:lpstr>Now lets practice!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Latitude and Longitude</dc:title>
  <dc:creator>Microsoft Office User</dc:creator>
  <cp:lastModifiedBy>Ashley Belnap</cp:lastModifiedBy>
  <cp:revision>5</cp:revision>
  <dcterms:created xsi:type="dcterms:W3CDTF">2017-08-15T18:14:07Z</dcterms:created>
  <dcterms:modified xsi:type="dcterms:W3CDTF">2018-08-21T21:32:37Z</dcterms:modified>
</cp:coreProperties>
</file>