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5" r:id="rId5"/>
    <p:sldId id="260" r:id="rId6"/>
    <p:sldId id="261" r:id="rId7"/>
    <p:sldId id="262" r:id="rId8"/>
    <p:sldId id="263" r:id="rId9"/>
    <p:sldId id="283" r:id="rId10"/>
    <p:sldId id="264" r:id="rId11"/>
    <p:sldId id="297" r:id="rId12"/>
    <p:sldId id="266" r:id="rId13"/>
    <p:sldId id="267" r:id="rId14"/>
    <p:sldId id="268" r:id="rId15"/>
    <p:sldId id="269" r:id="rId16"/>
    <p:sldId id="271" r:id="rId17"/>
    <p:sldId id="272" r:id="rId18"/>
    <p:sldId id="274" r:id="rId19"/>
    <p:sldId id="273" r:id="rId20"/>
    <p:sldId id="275" r:id="rId21"/>
    <p:sldId id="276" r:id="rId22"/>
    <p:sldId id="282" r:id="rId23"/>
    <p:sldId id="278" r:id="rId24"/>
    <p:sldId id="277" r:id="rId25"/>
    <p:sldId id="279" r:id="rId26"/>
    <p:sldId id="280" r:id="rId27"/>
    <p:sldId id="281" r:id="rId28"/>
    <p:sldId id="257" r:id="rId29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2890C-3805-4C58-B25B-207228D8632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02BC8-F2AF-401A-89EC-53D0F2B96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Population, Culture, Economy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Material culture includes things like religion and behavior.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False</a:t>
            </a:r>
            <a:endParaRPr lang="en-US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is not a characteristic in a “Mormon” cultural landscape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Grid pattern streets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Churches without crosses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Seminary buildings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Casinos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Places named after </a:t>
            </a:r>
            <a:r>
              <a:rPr lang="en-US" dirty="0" smtClean="0"/>
              <a:t>things in the Book of Mormon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6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Diffusion in geography . . 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Often occurs through the migration of people who take their cultural traits with them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Is the process where a cultural element is moved across some distance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Is an intermingling of molecules, ions, etc.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1 &amp; 2</a:t>
            </a:r>
            <a:endParaRPr lang="en-US" sz="2800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213360" y="6185408"/>
            <a:ext cx="30480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restriction of a culture from outside cultural influences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Cultural divergence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Cultural convergence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Against the law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223520" y="1743287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order to define a country, it must: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clearly defined territory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people living there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military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a 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Have sovereignty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1, 2, 4 &amp; 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1, 2, 3, &amp; 4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5568357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one central government runs the nation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Unitary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Confederation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223520" y="1743287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powers are given to the national government and others are for local governments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Unitary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Confederation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are </a:t>
            </a:r>
            <a:r>
              <a:rPr lang="en-US" u="sng" dirty="0" smtClean="0"/>
              <a:t>government structures:</a:t>
            </a:r>
            <a:endParaRPr lang="en-US" u="sng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Authoritarian, dictatorship, monarchy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Federation, unitary, confederation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Democracy, totalitarianism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-60960" y="332486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Authority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Authoritarian governments: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Unitary, federation, confederation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Dictatorship, totalitarianism, monarchy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Market, command, mixed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-294640" y="2934547"/>
            <a:ext cx="939800" cy="939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Why do people live where they do?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Adequate water 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Mild climate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Arable land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391024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most extreme form of dictatorship: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Totalitarianism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Dictatorship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Monarchy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Mr</a:t>
            </a:r>
            <a:r>
              <a:rPr lang="en-US" dirty="0" smtClean="0"/>
              <a:t>s. </a:t>
            </a:r>
            <a:r>
              <a:rPr lang="en-US" dirty="0" err="1" smtClean="0"/>
              <a:t>Ashment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223520" y="1743287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government where people choose their leaders and policies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democracy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capitalism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federation</a:t>
            </a:r>
            <a:endParaRPr lang="en-US" dirty="0"/>
          </a:p>
        </p:txBody>
      </p:sp>
      <p:sp>
        <p:nvSpPr>
          <p:cNvPr id="5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1"/>
          <p:cNvSpPr/>
          <p:nvPr>
            <p:custDataLst>
              <p:tags r:id="rId3"/>
            </p:custDataLst>
          </p:nvPr>
        </p:nvSpPr>
        <p:spPr>
          <a:xfrm rot="10800000">
            <a:off x="223520" y="1743287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United States is a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government structure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Democratic government authority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Capitalistic economy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 rot="10800000">
            <a:off x="172720" y="488560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Capitalists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Believe that wealth should be distributed more equally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Can choose what will be produced, how much will be produced, and the prices of the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Make decisions based on authoritarian control</a:t>
            </a:r>
          </a:p>
        </p:txBody>
      </p:sp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 rot="10800000">
            <a:off x="-467360" y="3128433"/>
            <a:ext cx="1155700" cy="1155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economic system where the government owns some industries and private companies own others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Socialism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Capitalism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Mixed economy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1&amp;3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 rot="10800000">
            <a:off x="172720" y="34225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 market economy is…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communist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capitalist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socialist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market (capitalist) economy is found in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United States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Russia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China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sp>
        <p:nvSpPr>
          <p:cNvPr id="6" name="CAI1"/>
          <p:cNvSpPr/>
          <p:nvPr>
            <p:custDataLst>
              <p:tags r:id="rId3"/>
            </p:custDataLst>
          </p:nvPr>
        </p:nvSpPr>
        <p:spPr>
          <a:xfrm rot="10800000">
            <a:off x="223520" y="1743287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feel more than ready for this test.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False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Culture is NOT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learned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Precise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Taught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G</a:t>
            </a:r>
            <a:r>
              <a:rPr lang="en-US" dirty="0" smtClean="0"/>
              <a:t>uiding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Uniting </a:t>
            </a:r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closest to the population of </a:t>
            </a:r>
            <a:r>
              <a:rPr lang="en-US" dirty="0" smtClean="0"/>
              <a:t>the United States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27,000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270,000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2,700,000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27,000,000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270,000,000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34937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9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country is defined as a unit with a common language.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False</a:t>
            </a:r>
            <a:endParaRPr lang="en-US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 dirty="0" smtClean="0"/>
              <a:t>Population Density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average number of people in a square mile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number of people in a country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growth of population over time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-243840" y="1938020"/>
            <a:ext cx="876300" cy="876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death rate over time has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Stayed 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Become insignificant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Immigrants and emigrants do not factor into population growth.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False</a:t>
            </a:r>
            <a:endParaRPr lang="en-US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172720" y="2252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is not one of the 4 most densely populated regions?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Sub-Saharan Africa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East Asia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South Asia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3"/>
            </p:custDataLst>
          </p:nvPr>
        </p:nvSpPr>
        <p:spPr>
          <a:xfrm rot="10800000">
            <a:off x="223520" y="1743287"/>
            <a:ext cx="292100" cy="2921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260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PSTANDARDS" val=""/>
  <p:tag name="EXPANDSHOWBAR" val="True"/>
  <p:tag name="WASPOLLED" val="56107A304DBF47AFB7B8B767297AAEEA"/>
  <p:tag name="TPVERSION" val="5"/>
  <p:tag name="TPFULLVERSION" val="5.0.0.221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D7CAA1D34CE423B9F9A999312013003"/>
  <p:tag name="SLIDEID" val="5D7CAA1D34CE423B9F9A99931201300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Incorrect|smicln|Correct"/>
  <p:tag name="RESULTS" val="A country is defined as a unit with a common language.&#10;25[;]40[;]25[;]False[;]20[;]&#10;1.8[;]2[;]0.4[;]0.16&#10;5[;]-1[;]True 1[;]True [;]&#10;20[;]1[;]False2[;]False[;]&#10;"/>
  <p:tag name="HASRESULTS" val="False"/>
  <p:tag name="AUTOOPENPOLL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0530B04F013A45E79B1D7110C2F4AD4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BCA87B9B9A94650A34A4B65514A7041&lt;/guid&gt;&#10;            &lt;repollguid&gt;DD846285457147ADB653955CAE17E7F0&lt;/repollguid&gt;&#10;            &lt;sourceid&gt;6BD266CF5D6B45B3A3F19D6841AC1082&lt;/sourceid&gt;&#10;            &lt;questiontext&gt;A country is defined as a unit with a common language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D990F57449948D3B812FE456D6D37A1&lt;/guid&gt;&#10;                    &lt;answertext&gt;True &lt;/answertext&gt;&#10;                    &lt;valuetype&gt;-1&lt;/valuetype&gt;&#10;                &lt;/answer&gt;&#10;                &lt;answer&gt;&#10;                    &lt;guid&gt;EA579B05BC8740FD8A08BE790F753F23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9C86D9020AF4E0FBA8C4882AE0ACDF0"/>
  <p:tag name="SLIDEID" val="29C86D9020AF4E0FBA8C4882AE0ACDF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opulation Density is"/>
  <p:tag name="ANSWERSALIAS" val="The average number of people in a square mile|smicln|The number of people in a square mile|smicln|The growth of population over time"/>
  <p:tag name="VALUES" val="Correct|smicln|Incorrect|smicln|Incorrect"/>
  <p:tag name="RESULTS" val="Population Density is&#10;25[;]40[;]25[;]False[;]25[;]&#10;1[;]1[;]0[;]0&#10;25[;]1[;]The average number of people in a square mile 1[;]The average number of people in a square mile [;]&#10;0[;]-1[;]The number of people in a country 2[;]The number of people in a country [;]&#10;0[;]-1[;]The growth of population over time3[;]The growth of population over time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FD64B0A112A4485E867FCB258AD8765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4E822B84E94B01ADA9DC5955626C31&lt;/guid&gt;&#10;            &lt;repollguid&gt;ECB1B46036514C06A18D3CC8FC1D6D33&lt;/repollguid&gt;&#10;            &lt;sourceid&gt;34B7A7B81B534FEF9227A948B477EEE8&lt;/sourceid&gt;&#10;            &lt;questiontext&gt;Population Density i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0355BE248354249AC98F1FFFB167FD4&lt;/guid&gt;&#10;                    &lt;answertext&gt;The average number of people in a square mile &lt;/answertext&gt;&#10;                    &lt;valuetype&gt;1&lt;/valuetype&gt;&#10;                &lt;/answer&gt;&#10;                &lt;answer&gt;&#10;                    &lt;guid&gt;B681B0B9DCEE42A48DF65B422FC8169A&lt;/guid&gt;&#10;                    &lt;answertext&gt;The number of people in a country &lt;/answertext&gt;&#10;                    &lt;valuetype&gt;-1&lt;/valuetype&gt;&#10;                &lt;/answer&gt;&#10;                &lt;answer&gt;&#10;                    &lt;guid&gt;44887AED1DAE428CB3FB030E43F68AF2&lt;/guid&gt;&#10;                    &lt;answertext&gt;The growth of population over tim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8"/>
  <p:tag name="FONTSIZE" val="32"/>
  <p:tag name="BULLETTYPE" val="ppBulletArabicPeriod"/>
  <p:tag name="ANSWERTEXT" val="The average number of people in a square mile&#10;The number of people in a square mile&#10;The growth of population over time"/>
  <p:tag name="OLDNUMANSWERS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C57BE28AE014D2ABA73044565AA507C"/>
  <p:tag name="SLIDEID" val="DC57BE28AE014D2ABA73044565AA507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death rate over time has"/>
  <p:tag name="ANSWERSALIAS" val="increased|smicln|decreased|smicln|Stayed the same|smicln|Become insignificant"/>
  <p:tag name="VALUES" val="Incorrect|smicln|Correct|smicln|Incorrect|smicln|Incorrect"/>
  <p:tag name="RESULTS" val="The death rate over time has&#10;25[;]40[;]25[;]False[;]23[;]&#10;1.92[;]2[;]0.271293199325011[;]0.0736&#10;2[;]-1[;]increased 1[;]increased [;]&#10;23[;]1[;]decreased 2[;]decreased [;]&#10;0[;]-1[;]Stayed the same 3[;]Stayed the same [;]&#10;0[;]-1[;]Become insignificant4[;]Become insignificant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2BBD9BB94384E23B1BEB71D606F48E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F5DAF74E7A438881201E1B2754F7FF&lt;/guid&gt;&#10;            &lt;repollguid&gt;B1253E19894A4C0C9218BF40E4B39FE0&lt;/repollguid&gt;&#10;            &lt;sourceid&gt;0F4E3E4F7C3F49A189535CD0B1F5E0C3&lt;/sourceid&gt;&#10;            &lt;questiontext&gt;The death rate over time ha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2054206ABBF4DB6939C2C9D5840620D&lt;/guid&gt;&#10;                    &lt;answertext&gt;increased &lt;/answertext&gt;&#10;                    &lt;valuetype&gt;-1&lt;/valuetype&gt;&#10;                &lt;/answer&gt;&#10;                &lt;answer&gt;&#10;                    &lt;guid&gt;2FEBC3F43C3E4E4D9C42CDC712C21303&lt;/guid&gt;&#10;                    &lt;answertext&gt;decreased &lt;/answertext&gt;&#10;                    &lt;valuetype&gt;1&lt;/valuetype&gt;&#10;                &lt;/answer&gt;&#10;                &lt;answer&gt;&#10;                    &lt;guid&gt;267AF2968B584957B7942164E169C223&lt;/guid&gt;&#10;                    &lt;answertext&gt;Stayed the same &lt;/answertext&gt;&#10;                    &lt;valuetype&gt;-1&lt;/valuetype&gt;&#10;                &lt;/answer&gt;&#10;                &lt;answer&gt;&#10;                    &lt;guid&gt;D5B0E3DFC497417586F1E8C2BEEADB06&lt;/guid&gt;&#10;                    &lt;answertext&gt;Become insignificant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6"/>
  <p:tag name="FONTSIZE" val="32"/>
  <p:tag name="BULLETTYPE" val="ppBulletArabicPeriod"/>
  <p:tag name="ANSWERTEXT" val="increased&#10;decreased&#10;Stayed the same&#10;Become insignificant"/>
  <p:tag name="OLDNUMANSWER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AD39F1E355F462CAA00B7E75D763BF5"/>
  <p:tag name="SLIDEID" val="4AD39F1E355F462CAA00B7E75D763BF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Incorrect|smicln|Correct"/>
  <p:tag name="RESULTS" val="Immigrants and emigrants do not factor into population growth.&#10;25[;]40[;]25[;]False[;]23[;]&#10;1.92[;]2[;]0.271293199325011[;]0.0736&#10;2[;]-1[;]True 1[;]True [;]&#10;23[;]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199C6271D9849359DA01D0C2A3F468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0D1766E67F4F7395C185B1C399815C&lt;/guid&gt;&#10;            &lt;repollguid&gt;2810D17F5217475BAAEE20C1FF489A67&lt;/repollguid&gt;&#10;            &lt;sourceid&gt;3DDA2321D950440585DBC6F65EA11724&lt;/sourceid&gt;&#10;            &lt;questiontext&gt;Immigrants and emigrants do not factor into population growth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82A8A8C6E22442996CE59B3B53C25D1&lt;/guid&gt;&#10;                    &lt;answertext&gt;True &lt;/answertext&gt;&#10;                    &lt;valuetype&gt;-1&lt;/valuetype&gt;&#10;                &lt;/answer&gt;&#10;                &lt;answer&gt;&#10;                    &lt;guid&gt;FA5052FEAE3F4EB9945AB7112A12198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ich is not one of the 4 most densely populated regions?&#10;25[;]40[;]25[;]False[;]21[;]&#10;1.36[;]1[;]0.842852300228219[;]0.7104&#10;21[;]1[;]Sub-Saharan Africa1[;]Sub-Saharan Africa[;]&#10;0[;]-1[;]East Asia2[;]East Asia[;]&#10;3[;]-1[;]South Asia3[;]South Asia[;]&#10;1[;]-1[;]Europe4[;]Europe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8C56D4419504983A2756A7FEA2B856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C2440CBD3CC4C38AE5CF20F45E84A3E&lt;/guid&gt;&#10;            &lt;repollguid&gt;3FF7FC9C0BCC49C388DD9167B29F1D24&lt;/repollguid&gt;&#10;            &lt;sourceid&gt;C13BF24EDEB64E9692BBC0A66730CE33&lt;/sourceid&gt;&#10;            &lt;questiontext&gt;Which is not one of the 4 most densely populated region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6136BAA2A884AA4BEC447DCA4C92EAC&lt;/guid&gt;&#10;                    &lt;answertext&gt;Sub-Saharan Africa&lt;/answertext&gt;&#10;                    &lt;valuetype&gt;1&lt;/valuetype&gt;&#10;                &lt;/answer&gt;&#10;                &lt;answer&gt;&#10;                    &lt;guid&gt;3AA8A0D01AAD435AA06D4CB1DA3D3F99&lt;/guid&gt;&#10;                    &lt;answertext&gt;East Asia&lt;/answertext&gt;&#10;                    &lt;valuetype&gt;-1&lt;/valuetype&gt;&#10;                &lt;/answer&gt;&#10;                &lt;answer&gt;&#10;                    &lt;guid&gt;8A6ADFA05AEF4DDFB00C132208D0F639&lt;/guid&gt;&#10;                    &lt;answertext&gt;South Asia&lt;/answertext&gt;&#10;                    &lt;valuetype&gt;-1&lt;/valuetype&gt;&#10;                &lt;/answer&gt;&#10;                &lt;answer&gt;&#10;                    &lt;guid&gt;4E1A4C546FF9487394E21649B9C2D915&lt;/guid&gt;&#10;                    &lt;answertext&gt;Europ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C3FBE2563EE476CB4E40363DAE0A9B9"/>
  <p:tag name="SLIDEID" val="2C3FBE2563EE476CB4E40363DAE0A9B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Incorrect|smicln|Correct"/>
  <p:tag name="RESULTS" val="Material culture includes things like religion and behavior.&#10;25[;]40[;]25[;]False[;]20[;]&#10;1.8[;]2[;]0.4[;]0.16&#10;5[;]-1[;]True 1[;]True [;]&#10;20[;]1[;]False2[;]Fals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1E24CEF7F064BC88A817B323ED75D4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F831222C8D3486CB2F68A1373922954&lt;/guid&gt;&#10;            &lt;repollguid&gt;634E011DF03E4E7CABD409971616220C&lt;/repollguid&gt;&#10;            &lt;sourceid&gt;059D8D4749C146E7BDB5AAE071CCF586&lt;/sourceid&gt;&#10;            &lt;questiontext&gt;Material culture includes things like religion and behavior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95858660EB048888AC0F04C4BA97935&lt;/guid&gt;&#10;                    &lt;answertext&gt;True &lt;/answertext&gt;&#10;                    &lt;valuetype&gt;-1&lt;/valuetype&gt;&#10;                &lt;/answer&gt;&#10;                &lt;answer&gt;&#10;                    &lt;guid&gt;BB1F7020563548FBAF1E296DE7DF356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2693F6769634776874D0DED6C12CF62"/>
  <p:tag name="SLIDEID" val="92693F6769634776874D0DED6C12CF6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y do people live where they do?"/>
  <p:tag name="ANSWERSALIAS" val="Adequate water supply|smicln|Mild climate|smicln|Arable land|smicln|All of the above"/>
  <p:tag name="VALUES" val="Incorrect|smicln|Incorrect|smicln|Incorrect|smicln|Correct"/>
  <p:tag name="RESULTS" val="Why do people live where they do?&#10;25[;]40[;]25[;]False[;]24[;]&#10;3.92[;]4[;]0.391918358845309[;]0.1536&#10;0[;]-1[;]Adequate water supply 1[;]Adequate water supply [;]&#10;1[;]-1[;]Mild climate 2[;]Mild climate [;]&#10;0[;]-1[;]Arable land 3[;]Arable land [;]&#10;24[;]1[;]All of the above4[;]All of the above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3C32FBA024744E6940733182BD21FC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97E3796A7C64D2CAEF09F11E4393400&lt;/guid&gt;&#10;            &lt;repollguid&gt;F389905A9A354447B956B5949D5AD9DE&lt;/repollguid&gt;&#10;            &lt;sourceid&gt;AE658C1B43D74A88B15FB224D82D1CCF&lt;/sourceid&gt;&#10;            &lt;questiontext&gt;Why do people live where they do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89F7029AFA848D3A09572ECAF9BFE33&lt;/guid&gt;&#10;                    &lt;answertext&gt;Adequate water supply &lt;/answertext&gt;&#10;                    &lt;valuetype&gt;-1&lt;/valuetype&gt;&#10;                &lt;/answer&gt;&#10;                &lt;answer&gt;&#10;                    &lt;guid&gt;70F0653C451C4BEA83EEC9C482DA208D&lt;/guid&gt;&#10;                    &lt;answertext&gt;Mild climate &lt;/answertext&gt;&#10;                    &lt;valuetype&gt;-1&lt;/valuetype&gt;&#10;                &lt;/answer&gt;&#10;                &lt;answer&gt;&#10;                    &lt;guid&gt;1BD9827FBBF749F7A2CF0B6B85EF916D&lt;/guid&gt;&#10;                    &lt;answertext&gt;Arable land &lt;/answertext&gt;&#10;                    &lt;valuetype&gt;-1&lt;/valuetype&gt;&#10;                &lt;/answer&gt;&#10;                &lt;answer&gt;&#10;                    &lt;guid&gt;31DE1130741B48A19F057EE9D57AB9AD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ich is not a characteristic in a “Mormon” cultural landscape&#10;25[;]40[;]25[;]False[;]23[;]&#10;3.8[;]4[;]0.692820323027551[;]0.48&#10;1[;]-1[;]Grid pattern streets1[;]Grid pattern streets[;]&#10;1[;]-1[;]Churches without crosses2[;]Churches without crosses[;]&#10;0[;]-1[;]Seminary buildings3[;]Seminary buildings[;]&#10;23[;]1[;]Casinos4[;]Casinos[;]&#10;0[;]-1[;]Places named after things in the Book of Mormon5[;]Places named after things in the Book of Mormon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0E46610ED7C44F4AB1758373460866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7550A1DD974E82A86D5A470B1A921A&lt;/guid&gt;&#10;            &lt;repollguid&gt;48FABD8540E24F888AA0760FFDD0BA14&lt;/repollguid&gt;&#10;            &lt;sourceid&gt;159568A862324FFF8D6CF51602082020&lt;/sourceid&gt;&#10;            &lt;questiontext&gt;Which is not a characteristic in a “Mormon” cultural landscap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C0E7009D84F425DAEEAE89EB92A7154&lt;/guid&gt;&#10;                    &lt;answertext&gt;Grid pattern streets&lt;/answertext&gt;&#10;                    &lt;valuetype&gt;-1&lt;/valuetype&gt;&#10;                &lt;/answer&gt;&#10;                &lt;answer&gt;&#10;                    &lt;guid&gt;4DFB9BABBA1D43AA8A6A21A99776989D&lt;/guid&gt;&#10;                    &lt;answertext&gt;Churches without crosses&lt;/answertext&gt;&#10;                    &lt;valuetype&gt;-1&lt;/valuetype&gt;&#10;                &lt;/answer&gt;&#10;                &lt;answer&gt;&#10;                    &lt;guid&gt;19F1CC628DBE472EB50D0252CF22D3FA&lt;/guid&gt;&#10;                    &lt;answertext&gt;Seminary buildings&lt;/answertext&gt;&#10;                    &lt;valuetype&gt;-1&lt;/valuetype&gt;&#10;                &lt;/answer&gt;&#10;                &lt;answer&gt;&#10;                    &lt;guid&gt;342D86295B9F4CEC954CC2F3250617CB&lt;/guid&gt;&#10;                    &lt;answertext&gt;Casinos&lt;/answertext&gt;&#10;                    &lt;valuetype&gt;1&lt;/valuetype&gt;&#10;                &lt;/answer&gt;&#10;                &lt;answer&gt;&#10;                    &lt;guid&gt;389200A737C7461D99167BA8E5426B8A&lt;/guid&gt;&#10;                    &lt;answertext&gt;Places named after things in the Book of Morm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CCF6D9E45DC4AF981BAC0282DB2D05C"/>
  <p:tag name="SLIDEID" val="2CCF6D9E45DC4AF981BAC0282DB2D05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iffusion in geography is "/>
  <p:tag name="ANSWERSALIAS" val="Often occurs through the migration of people who take their cultural traits with them|smicln|Is the process where a cultural element is moved across some distance|smicln|Is an intermingling of molecules, ions, etc.|smicln|1 &amp; 2"/>
  <p:tag name="VALUES" val="Incorrect|smicln|Incorrect|smicln|Incorrect|smicln|Correct"/>
  <p:tag name="RESULTS" val="Diffusion in geography . . . &#10;25[;]40[;]25[;]False[;]22[;]&#10;3.72[;]4[;]0.775628777186613[;]0.6016&#10;1[;]-1[;]Often occurs through the migration of people who take their cultural traits with them 1[;]Often occurs through the migration of people who take their cultural traits with them [;]&#10;2[;]-1[;]Is the process where a cultural element is moved across some distance 2[;]Is the process where a cultural element is moved across some distance [;]&#10;0[;]-1[;]Is an intermingling of molecules, ions, etc. 3[;]Is an intermingling of molecules, ions, etc. [;]&#10;22[;]1[;]1 &amp; 24[;]1 &amp; 2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731452762604A148D4F31BA1853E9C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1DB7801EA64470A029294905E2759C&lt;/guid&gt;&#10;            &lt;repollguid&gt;C81E87D2FFF2467AB3664D7386D05351&lt;/repollguid&gt;&#10;            &lt;sourceid&gt;80D76DE7BE61442A9B1A1A80C364FA1F&lt;/sourceid&gt;&#10;            &lt;questiontext&gt;Diffusion in geography . . .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62B60CA97284799B68C664ED7890792&lt;/guid&gt;&#10;                    &lt;answertext&gt;Often occurs through the migration of people who take their cultural traits with them &lt;/answertext&gt;&#10;                    &lt;valuetype&gt;-1&lt;/valuetype&gt;&#10;                &lt;/answer&gt;&#10;                &lt;answer&gt;&#10;                    &lt;guid&gt;C2DC71DA68C84170897D8F8F9F13DFA1&lt;/guid&gt;&#10;                    &lt;answertext&gt;Is the process where a cultural element is moved across some distance &lt;/answertext&gt;&#10;                    &lt;valuetype&gt;-1&lt;/valuetype&gt;&#10;                &lt;/answer&gt;&#10;                &lt;answer&gt;&#10;                    &lt;guid&gt;39C9D92E372E43159BFF5778DF1CD64C&lt;/guid&gt;&#10;                    &lt;answertext&gt;Is an intermingling of molecules, ions, etc. &lt;/answertext&gt;&#10;                    &lt;valuetype&gt;-1&lt;/valuetype&gt;&#10;                &lt;/answer&gt;&#10;                &lt;answer&gt;&#10;                    &lt;guid&gt;61FCD27FAE04447B94614B109A6EC5D0&lt;/guid&gt;&#10;                    &lt;answertext&gt;1 &amp;amp; 2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6"/>
  <p:tag name="FONTSIZE" val="28"/>
  <p:tag name="BULLETTYPE" val="ppBulletArabicPeriod"/>
  <p:tag name="ANSWERTEXT" val="Often occurs through the migration of people who take their cultural traits with them&#10;Is the process where a cultural element is moved across some distance&#10;Is an intermingling of molecules, ions, etc.&#10;1 &amp; 2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C5306DD88D346488EF94E367DA0E905"/>
  <p:tag name="SLIDEID" val="EC5306DD88D346488EF94E367DA0E90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restriction of a culture from outside cultural influences is"/>
  <p:tag name="ANSWERSALIAS" val="Cultural divergence|smicln|Cultural convergence |smicln|Against the law|smicln|Democracy"/>
  <p:tag name="VALUES" val="Correct|smicln|Incorrect|smicln|Incorrect|smicln|Incorrect"/>
  <p:tag name="RESULTS" val="The restriction of a culture from outside cultural influences is&#10;25[;]40[;]25[;]False[;]19[;]&#10;1.4[;]1[;]0.848528137423857[;]0.72&#10;19[;]1[;]Cultural divergence 1[;]Cultural divergence [;]&#10;4[;]-1[;]Cultural convergence  2[;]Cultural convergence  [;]&#10;0[;]-1[;]Against the law 3[;]Against the law [;]&#10;2[;]-1[;]Democracy4[;]Democracy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5BDE8D2A8354C5FBC3E398C5FE7220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60AC6769EE498790651E75EB25E73B&lt;/guid&gt;&#10;            &lt;repollguid&gt;23DFFAF5BE144D3E9AC76C5FFACC5929&lt;/repollguid&gt;&#10;            &lt;sourceid&gt;41CBEE443B2B446383E2CB9B89066E85&lt;/sourceid&gt;&#10;            &lt;questiontext&gt;The restriction of a culture from outside cultural influences i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24893784BBD407496AD083B4CFDAF2C&lt;/guid&gt;&#10;                    &lt;answertext&gt;Cultural divergence &lt;/answertext&gt;&#10;                    &lt;valuetype&gt;1&lt;/valuetype&gt;&#10;                &lt;/answer&gt;&#10;                &lt;answer&gt;&#10;                    &lt;guid&gt;C34F0451332F4EEAAAE99F7E8C7EE13B&lt;/guid&gt;&#10;                    &lt;answertext&gt;Cultural convergence  &lt;/answertext&gt;&#10;                    &lt;valuetype&gt;-1&lt;/valuetype&gt;&#10;                &lt;/answer&gt;&#10;                &lt;answer&gt;&#10;                    &lt;guid&gt;81713E7C79EB471C96582FDDCBA08329&lt;/guid&gt;&#10;                    &lt;answertext&gt;Against the law &lt;/answertext&gt;&#10;                    &lt;valuetype&gt;-1&lt;/valuetype&gt;&#10;                &lt;/answer&gt;&#10;                &lt;answer&gt;&#10;                    &lt;guid&gt;CC8F14DE062443D4A34506A7E9F0F83A&lt;/guid&gt;&#10;                    &lt;answertext&gt;Democracy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Cultural divergence&#10;Cultural convergence &#10;Against the law&#10;Democracy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935326961DC44C691D3779AB5BFE7B8"/>
  <p:tag name="SLIDEID" val="4935326961DC44C691D3779AB5BFE7B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n order to define a country, it must:"/>
  <p:tag name="ANSWERSALIAS" val="Have a clearly defined territory|smicln|Have people living there|smicln|Have a military|smicln|Have a government|smicln|Have sovereignty|smicln|1, 2, 4 &amp; 5|smicln|1, 2, 3, &amp; 4"/>
  <p:tag name="VALUES" val="Incorrect|smicln|Incorrect|smicln|Incorrect|smicln|Incorrect|smicln|Incorrect|smicln|Correct|smicln|Incorrect"/>
  <p:tag name="RESULTS" val="In order to define a country, it must:&#10;25[;]40[;]25[;]False[;]23[;]&#10;6.08[;]6[;]0.271293199325011[;]0.0736&#10;0[;]-1[;]Have a clearly defined territory 1[;]Have a clearly defined territory [;]&#10;0[;]-1[;]Have people living there 2[;]Have people living there [;]&#10;0[;]-1[;]Have a military 3[;]Have a military [;]&#10;0[;]-1[;]Have a government 4[;]Have a government [;]&#10;0[;]-1[;]Have sovereignty 5[;]Have sovereignty [;]&#10;23[;]1[;]1, 2, 4 &amp; 5 6[;]1, 2, 4 &amp; 5 [;]&#10;2[;]-1[;]1, 2, 3, &amp; 47[;]1, 2, 3, &amp; 4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2F11E1C0F8847F9B24E8C2FC3B3394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73438921895429F967BD042D294C4AD&lt;/guid&gt;&#10;            &lt;repollguid&gt;66162A028A4F4FF999820C9622100BFF&lt;/repollguid&gt;&#10;            &lt;sourceid&gt;7A0C212F95E94B869AB446809C216852&lt;/sourceid&gt;&#10;            &lt;questiontext&gt;In order to define a country, it must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23CEA45A111482FB73BFC30D92EFC7F&lt;/guid&gt;&#10;                    &lt;answertext&gt;Have a clearly defined territory &lt;/answertext&gt;&#10;                    &lt;valuetype&gt;-1&lt;/valuetype&gt;&#10;                &lt;/answer&gt;&#10;                &lt;answer&gt;&#10;                    &lt;guid&gt;7A0F7C897A58450CA3ADEC6032B3DA44&lt;/guid&gt;&#10;                    &lt;answertext&gt;Have people living there &lt;/answertext&gt;&#10;                    &lt;valuetype&gt;-1&lt;/valuetype&gt;&#10;                &lt;/answer&gt;&#10;                &lt;answer&gt;&#10;                    &lt;guid&gt;BB2518CB618B4FA687C357240E260979&lt;/guid&gt;&#10;                    &lt;answertext&gt;Have a military &lt;/answertext&gt;&#10;                    &lt;valuetype&gt;-1&lt;/valuetype&gt;&#10;                &lt;/answer&gt;&#10;                &lt;answer&gt;&#10;                    &lt;guid&gt;30546EFC64134E07A010890B38071D1D&lt;/guid&gt;&#10;                    &lt;answertext&gt;Have a government &lt;/answertext&gt;&#10;                    &lt;valuetype&gt;-1&lt;/valuetype&gt;&#10;                &lt;/answer&gt;&#10;                &lt;answer&gt;&#10;                    &lt;guid&gt;6CB27FF8CE004754BA5C7824F0828C29&lt;/guid&gt;&#10;                    &lt;answertext&gt;Have sovereignty &lt;/answertext&gt;&#10;                    &lt;valuetype&gt;-1&lt;/valuetype&gt;&#10;                &lt;/answer&gt;&#10;                &lt;answer&gt;&#10;                    &lt;guid&gt;100C9BE8604744DBB9BBD6CCF7E26AD5&lt;/guid&gt;&#10;                    &lt;answertext&gt;1, 2, 4 &amp;amp; 5 &lt;/answertext&gt;&#10;                    &lt;valuetype&gt;1&lt;/valuetype&gt;&#10;                &lt;/answer&gt;&#10;                &lt;answer&gt;&#10;                    &lt;guid&gt;9710DBFD33714737A6139A3BA064E74B&lt;/guid&gt;&#10;                    &lt;answertext&gt;1, 2, 3, &amp;amp; 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3"/>
  <p:tag name="FONTSIZE" val="32"/>
  <p:tag name="BULLETTYPE" val="ppBulletArabicPeriod"/>
  <p:tag name="ANSWERTEXT" val="Have a clearly defined territory&#10;Have people living there&#10;Have a military&#10;Have a government&#10;Have sovereignty&#10;1, 2, 4 &amp; 5&#10;1, 2, 3, &amp; 4"/>
  <p:tag name="OLDNUMANSWERS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3"/>
  <p:tag name="FONTSIZE" val="32"/>
  <p:tag name="BULLETTYPE" val="ppBulletArabicPeriod"/>
  <p:tag name="ANSWERTEXT" val="Adequate water supply&#10;Mild climate&#10;Arable land&#10;All of the above"/>
  <p:tag name="OLDNUMANSWERS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C8C5C8E5894640A05C34F1AE634502"/>
  <p:tag name="SLIDEID" val="ADC8C5C8E5894640A05C34F1AE63450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en one central government runs the nation"/>
  <p:tag name="ANSWERSALIAS" val="Unitary|smicln|Federal|smicln|Confederation"/>
  <p:tag name="VALUES" val="Correct|smicln|Incorrect|smicln|Incorrect"/>
  <p:tag name="RESULTS" val="When one central government runs the nation&#10;25[;]40[;]25[;]False[;]23[;]&#10;1.12[;]1[;]0.43081318457076[;]0.1856&#10;23[;]1[;]Unitary 1[;]Unitary [;]&#10;1[;]-1[;]Federal 2[;]Federal [;]&#10;1[;]-1[;]Confederation3[;]Confederation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72B1D733EEF4D50B82986396EC5921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CB366359DD4064B4CEFEC63A4745C8&lt;/guid&gt;&#10;            &lt;repollguid&gt;15886CFADAA2467590C9EF49146505EA&lt;/repollguid&gt;&#10;            &lt;sourceid&gt;9A256B86429F463DBE2A75D154333145&lt;/sourceid&gt;&#10;            &lt;questiontext&gt;When one central government runs the nation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AFA782C472A4208BDA233FA1F074EC4&lt;/guid&gt;&#10;                    &lt;answertext&gt;Unitary &lt;/answertext&gt;&#10;                    &lt;valuetype&gt;1&lt;/valuetype&gt;&#10;                &lt;/answer&gt;&#10;                &lt;answer&gt;&#10;                    &lt;guid&gt;9D7BD5A22F744915BE8EAEFF2D955F9D&lt;/guid&gt;&#10;                    &lt;answertext&gt;Federal &lt;/answertext&gt;&#10;                    &lt;valuetype&gt;-1&lt;/valuetype&gt;&#10;                &lt;/answer&gt;&#10;                &lt;answer&gt;&#10;                    &lt;guid&gt;EA977E483D344CE4A41D3340406E969E&lt;/guid&gt;&#10;                    &lt;answertext&gt;Confeder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9"/>
  <p:tag name="FONTSIZE" val="32"/>
  <p:tag name="BULLETTYPE" val="ppBulletArabicPeriod"/>
  <p:tag name="ANSWERTEXT" val="Unitary&#10;Federal&#10;Confederation"/>
  <p:tag name="OLDNUMANSWERS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18CE213B80D4983BAFABEC123B747F4"/>
  <p:tag name="SLIDEID" val="C18CE213B80D4983BAFABEC123B747F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ome powers are given to the national government and others are for local governments"/>
  <p:tag name="ANSWERSALIAS" val="Unitary|smicln|Federal|smicln|Confederation"/>
  <p:tag name="VALUES" val="Incorrect|smicln|Correct|smicln|Incorrect"/>
  <p:tag name="RESULTS" val="Some powers are given to the national government and others are for local governments&#10;25[;]40[;]25[;]False[;]23[;]&#10;2.08[;]2[;]0.271293199325011[;]0.0736&#10;0[;]-1[;]Unitary 1[;]Unitary [;]&#10;23[;]1[;]Federal 2[;]Federal [;]&#10;2[;]-1[;]Confederation3[;]Confederation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F01E90A746949139BD3BDCB5481EF5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2D9A4500B0F44C0812ACED593E1CC62&lt;/guid&gt;&#10;            &lt;repollguid&gt;095F06A4F0454963ACE5CC7392F80EED&lt;/repollguid&gt;&#10;            &lt;sourceid&gt;11CD0254769849F3B8E38C963EE53FD9&lt;/sourceid&gt;&#10;            &lt;questiontext&gt;Some powers are given to the national government and others are for local government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632B677CF334E7A80D98B8B348C5CDA&lt;/guid&gt;&#10;                    &lt;answertext&gt;Unitary &lt;/answertext&gt;&#10;                    &lt;valuetype&gt;-1&lt;/valuetype&gt;&#10;                &lt;/answer&gt;&#10;                &lt;answer&gt;&#10;                    &lt;guid&gt;E4DFC82F5DCA44638AEB4C88582849DD&lt;/guid&gt;&#10;                    &lt;answertext&gt;Federal &lt;/answertext&gt;&#10;                    &lt;valuetype&gt;1&lt;/valuetype&gt;&#10;                &lt;/answer&gt;&#10;                &lt;answer&gt;&#10;                    &lt;guid&gt;F07AC7B23CE049FF86C51E31FBB6215F&lt;/guid&gt;&#10;                    &lt;answertext&gt;Confeder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9"/>
  <p:tag name="FONTSIZE" val="32"/>
  <p:tag name="BULLETTYPE" val="ppBulletArabicPeriod"/>
  <p:tag name="ANSWERTEXT" val="Unitary&#10;Federal&#10;Confederation"/>
  <p:tag name="OLDNUMANSWERS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F2AF8A3CD0146FF9FBCB970280AA7D4"/>
  <p:tag name="SLIDEID" val="CF2AF8A3CD0146FF9FBCB970280AA7D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following are government structures:"/>
  <p:tag name="ANSWERSALIAS" val="Authoritarian, dictatorship, monarchy|smicln|Federation, unitary, confederation|smicln|Democracy, totalitarianism"/>
  <p:tag name="VALUES" val="Incorrect|smicln|Correct|smicln|Incorrect"/>
  <p:tag name="RESULTS" val="The following are government structures:&#10;25[;]40[;]25[;]False[;]21[;]&#10;2[;]2[;]0.4[;]0.16&#10;2[;]-1[;]Authoritarian, dictatorship, monarchy 1[;]Authoritarian, dictatorship, monarchy [;]&#10;21[;]1[;]Federation, unitary, confederation 2[;]Federation, unitary, confederation [;]&#10;2[;]-1[;]Democracy, totalitarianism3[;]Democracy, totalitarianism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5C5CB5434E4440E86240ACD35FBAF2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EAD21B1CD74290B47B7E4FF1897BF7&lt;/guid&gt;&#10;            &lt;repollguid&gt;4558E3B71E424C7CBF98835AB797B9C6&lt;/repollguid&gt;&#10;            &lt;sourceid&gt;E4CE14B8F81A4825BB47585A5135FBE3&lt;/sourceid&gt;&#10;            &lt;questiontext&gt;The following are government structures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FD4CE09B90A41B4AB94B0BFD1FDB0C3&lt;/guid&gt;&#10;                    &lt;answertext&gt;Authoritarian, dictatorship, monarchy &lt;/answertext&gt;&#10;                    &lt;valuetype&gt;-1&lt;/valuetype&gt;&#10;                &lt;/answer&gt;&#10;                &lt;answer&gt;&#10;                    &lt;guid&gt;67CBB0754F8A48EEB69359880C5C3282&lt;/guid&gt;&#10;                    &lt;answertext&gt;Federation, unitary, confederation &lt;/answertext&gt;&#10;                    &lt;valuetype&gt;1&lt;/valuetype&gt;&#10;                &lt;/answer&gt;&#10;                &lt;answer&gt;&#10;                    &lt;guid&gt;B348F7131ECF45CE8D44EC8AA55FE24C&lt;/guid&gt;&#10;                    &lt;answertext&gt;Democracy, totalitarianism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9"/>
  <p:tag name="FONTSIZE" val="32"/>
  <p:tag name="BULLETTYPE" val="ppBulletArabicPeriod"/>
  <p:tag name="ANSWERTEXT" val="Authoritarian, dictatorship, monarchy&#10;Federation, unitary, confederation&#10;Democracy, totalitarianism"/>
  <p:tag name="OLDNUMANSWERS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E9774F4C34484B8D5EAFF69648973F"/>
  <p:tag name="SLIDEID" val="59E9774F4C34484B8D5EAFF69648973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ypes of Authoritarian governments:"/>
  <p:tag name="ANSWERSALIAS" val="Unitary, federation, confederation|smicln|Dictatorship, totalitarianism, monarchy|smicln|Market, command, mixed"/>
  <p:tag name="VALUES" val="Incorrect|smicln|Correct|smicln|Incorrect"/>
  <p:tag name="RESULTS" val="Types of Authoritarian governments:&#10;25[;]40[;]25[;]False[;]24[;]&#10;1.96[;]2[;]0.195959179422654[;]0.0384&#10;1[;]-1[;]Unitary, federation, confederation 1[;]Unitary, federation, confederation [;]&#10;24[;]1[;]Dictatorship, totalitarianism, monarchy 2[;]Dictatorship, totalitarianism, monarchy [;]&#10;0[;]-1[;]Market, command, mixed3[;]Market, command, mixed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E01B2E0A0F54C178FFC738321FB460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3F58B7BA7148E9AEE8513F1D5790AD&lt;/guid&gt;&#10;            &lt;repollguid&gt;E1CBCD5A058342039A3272BE4B92538F&lt;/repollguid&gt;&#10;            &lt;sourceid&gt;1333E1E927C34ECD803324001BB03E3B&lt;/sourceid&gt;&#10;            &lt;questiontext&gt;Types of Authoritarian governments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9A4F846E0BD4F0DB9B3C457D8DF0E00&lt;/guid&gt;&#10;                    &lt;answertext&gt;Unitary, federation, confederation &lt;/answertext&gt;&#10;                    &lt;valuetype&gt;-1&lt;/valuetype&gt;&#10;                &lt;/answer&gt;&#10;                &lt;answer&gt;&#10;                    &lt;guid&gt;9726F7D6336A49BB8D77F9E2209F2773&lt;/guid&gt;&#10;                    &lt;answertext&gt;Dictatorship, totalitarianism, monarchy &lt;/answertext&gt;&#10;                    &lt;valuetype&gt;1&lt;/valuetype&gt;&#10;                &lt;/answer&gt;&#10;                &lt;answer&gt;&#10;                    &lt;guid&gt;E08BB3FAF4A24ADB8F2FE5380C521320&lt;/guid&gt;&#10;                    &lt;answertext&gt;Market, command, mixed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7"/>
  <p:tag name="FONTSIZE" val="32"/>
  <p:tag name="BULLETTYPE" val="ppBulletArabicPeriod"/>
  <p:tag name="ANSWERTEXT" val="Unitary, federation, confederation&#10;Dictatorship, totalitarianism, monarchy&#10;Market, command, mixed"/>
  <p:tag name="OLDNUMANSWERS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6C95FC10FCA47BDA479A686CAE2C7D7"/>
  <p:tag name="SLIDEID" val="06C95FC10FCA47BDA479A686CAE2C7D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most extreme form of dictatorship:"/>
  <p:tag name="ANSWERSALIAS" val="Totalitarianism|smicln|Dictatorship|smicln|Monarchy|smicln|Mrs. Freeman"/>
  <p:tag name="VALUES" val="Correct|smicln|Incorrect|smicln|Incorrect|smicln|Incorrect"/>
  <p:tag name="RESULTS" val="The most extreme form of dictatorship:&#10;25[;]40[;]25[;]False[;]18[;]&#10;1.44[;]1[;]0.803990049689671[;]0.6464&#10;18[;]1[;]Totalitarianism1[;]Totalitarianism[;]&#10;4[;]-1[;]Dictatorship2[;]Dictatorship[;]&#10;2[;]-1[;]Monarchy3[;]Monarchy[;]&#10;1[;]-1[;]Mr. Webb4[;]Mr. Webb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89913187EB14F59A929CA2AA791856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F4DE21B16644B4FB1A77A98BE90E729&lt;/guid&gt;&#10;            &lt;repollguid&gt;46330324BD104B7AA8DDEFAC49318E50&lt;/repollguid&gt;&#10;            &lt;sourceid&gt;89C5F7657FA847F4A8FCEF082B0051F8&lt;/sourceid&gt;&#10;            &lt;questiontext&gt;The most extreme form of dictatorship: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37A0FF889A764012B0861B15B65B5141&lt;/guid&gt;&#10;                    &lt;answertext&gt;Totalitarianism&lt;/answertext&gt;&#10;                    &lt;valuetype&gt;1&lt;/valuetype&gt;&#10;                &lt;/answer&gt;&#10;                &lt;answer&gt;&#10;                    &lt;guid&gt;14668691DBCD48AA8CA532EBCAAA3B77&lt;/guid&gt;&#10;                    &lt;answertext&gt;Dictatorship&lt;/answertext&gt;&#10;                    &lt;valuetype&gt;-1&lt;/valuetype&gt;&#10;                &lt;/answer&gt;&#10;                &lt;answer&gt;&#10;                    &lt;guid&gt;C185E41406324F86A9CEAD9F272B983F&lt;/guid&gt;&#10;                    &lt;answertext&gt;Monarchy&lt;/answertext&gt;&#10;                    &lt;valuetype&gt;-1&lt;/valuetype&gt;&#10;                &lt;/answer&gt;&#10;                &lt;answer&gt;&#10;                    &lt;guid&gt;8D044F60149246FB9B8F7DA14247C246&lt;/guid&gt;&#10;                    &lt;answertext&gt;Mr. Webb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0"/>
  <p:tag name="FONTSIZE" val="32"/>
  <p:tag name="BULLETTYPE" val="ppBulletArabicPeriod"/>
  <p:tag name="ANSWERTEXT" val="Totalitarianism&#10;Dictatorship&#10;Monarchy&#10;Mrs. Freeman"/>
  <p:tag name="OLDNUMANSWERS" val="4"/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60D8FECF55749B7BE10E305C0F5D1F7"/>
  <p:tag name="SLIDEID" val="760D8FECF55749B7BE10E305C0F5D1F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 government where people choose their leaders and policies"/>
  <p:tag name="ANSWERSALIAS" val="democracy|smicln|capitalism|smicln|federation"/>
  <p:tag name="VALUES" val="Correct|smicln|Incorrect|smicln|Incorrect"/>
  <p:tag name="TOTALRESPONSES" val="0"/>
  <p:tag name="ANONYMOUSTEMP" val="False"/>
  <p:tag name="RESULTS" val="A government where people choose their leaders and policies&#10;39[;]40[;]39[;]False[;]29[;]&#10;1.41025641025641[;]1[;]0.741376015117998[;]0.549638395792242&#10;29[;]1[;]democracy 1[;]democracy [;]&#10;4[;]-1[;]capitalism 2[;]capitalism [;]&#10;6[;]-1[;]federation3[;]federation[;]&#10;"/>
  <p:tag name="HASRESULTS" val="False"/>
  <p:tag name="LIVECHARTING" val="False"/>
  <p:tag name="AUTOOPENPOLL" val="False"/>
  <p:tag name="TYPE" val="MultiChoiceSlide"/>
  <p:tag name="TPQUESTIONXML" val="﻿&lt;?xml version=&quot;1.0&quot; encoding=&quot;utf-8&quot;?&gt;&#10;&lt;questionlist&gt;&#10;    &lt;properties&gt;&#10;        &lt;guid&gt;F502DB266BF447349DE763CEBEA95F1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C4F605BD1A4FCE97B7C63BA5F890E0&lt;/guid&gt;&#10;            &lt;repollguid&gt;96B04CC62CC54137AE20BF7B3F9D799F&lt;/repollguid&gt;&#10;            &lt;sourceid&gt;291761AA675F45BD8588E66F6C23395E&lt;/sourceid&gt;&#10;            &lt;questiontext&gt;A government where people choose their leaders and policie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D30E58D9E584E1D8CFFF50B034EE935&lt;/guid&gt;&#10;                    &lt;answertext&gt;democracy &lt;/answertext&gt;&#10;                    &lt;valuetype&gt;1&lt;/valuetype&gt;&#10;                &lt;/answer&gt;&#10;                &lt;answer&gt;&#10;                    &lt;guid&gt;34EB66EC03464DABABA221715BFCE470&lt;/guid&gt;&#10;                    &lt;answertext&gt;capitalism &lt;/answertext&gt;&#10;                    &lt;valuetype&gt;-1&lt;/valuetype&gt;&#10;                &lt;/answer&gt;&#10;                &lt;answer&gt;&#10;                    &lt;guid&gt;9AC8142A94DA45DCAB370D74DA410F98&lt;/guid&gt;&#10;                    &lt;answertext&gt;feder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1"/>
  <p:tag name="FONTSIZE" val="32"/>
  <p:tag name="BULLETTYPE" val="ppBulletArabicPeriod"/>
  <p:tag name="ANSWERTEXT" val="democracy&#10;capitalism&#10;federation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33D1DC0F43C4AD9A3B2CC3EF0D8F4C7"/>
  <p:tag name="SLIDEID" val="733D1DC0F43C4AD9A3B2CC3EF0D8F4C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Culture is NOT"/>
  <p:tag name="ANSWERSALIAS" val="learned|smicln|Precise|smicln|Taught|smicln|Guiding|smicln|Uniting "/>
  <p:tag name="VALUES" val="Incorrect|smicln|Correct|smicln|Incorrect|smicln|Incorrect|smicln|Incorrect"/>
  <p:tag name="RESULTS" val="Culture is NOT&#10;25[;]40[;]25[;]False[;]24[;]&#10;2.12[;]2[;]0.587877538267963[;]0.3456&#10;0[;]-1[;]learned 1[;]learned [;]&#10;24[;]1[;]Precise 2[;]Precise [;]&#10;0[;]-1[;]Taught 3[;]Taught [;]&#10;0[;]-1[;]Guiding 4[;]Guiding [;]&#10;1[;]-1[;]Uniting 5[;]Uniting 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6854F7F0A9D4B269ABD727A3797528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DF5AC0701FB47DD9840FB6ED1273151&lt;/guid&gt;&#10;            &lt;repollguid&gt;759FCE10793145878F32E1DCFAF92383&lt;/repollguid&gt;&#10;            &lt;sourceid&gt;8C56A681A86B4D5FA7F8BA532B84FB72&lt;/sourceid&gt;&#10;            &lt;questiontext&gt;Culture is NOT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161F6F8226F4115AEB72DE802EE48A2&lt;/guid&gt;&#10;                    &lt;answertext&gt;learned &lt;/answertext&gt;&#10;                    &lt;valuetype&gt;-1&lt;/valuetype&gt;&#10;                &lt;/answer&gt;&#10;                &lt;answer&gt;&#10;                    &lt;guid&gt;69848D71835346229ABEBFBCFF0C8384&lt;/guid&gt;&#10;                    &lt;answertext&gt;Precise &lt;/answertext&gt;&#10;                    &lt;valuetype&gt;1&lt;/valuetype&gt;&#10;                &lt;/answer&gt;&#10;                &lt;answer&gt;&#10;                    &lt;guid&gt;38E86A0685AF4A77B41D09C1CB9B6DEA&lt;/guid&gt;&#10;                    &lt;answertext&gt;Taught &lt;/answertext&gt;&#10;                    &lt;valuetype&gt;-1&lt;/valuetype&gt;&#10;                &lt;/answer&gt;&#10;                &lt;answer&gt;&#10;                    &lt;guid&gt;040ED4BD63554271AA18666519AC6EB7&lt;/guid&gt;&#10;                    &lt;answertext&gt;Guiding &lt;/answertext&gt;&#10;                    &lt;valuetype&gt;-1&lt;/valuetype&gt;&#10;                &lt;/answer&gt;&#10;                &lt;answer&gt;&#10;                    &lt;guid&gt;31EA9E7188DF4E53A67D6212A21DF76C&lt;/guid&gt;&#10;                    &lt;answertext&gt;Uniting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7C12D19D97F47019857829C73962C40"/>
  <p:tag name="SLIDEID" val="27C12D19D97F47019857829C73962C4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United States is a "/>
  <p:tag name="ANSWERSALIAS" val="Federal government structure|smicln|Democratic government authority|smicln|Capitalistic economy|smicln|All of the above"/>
  <p:tag name="VALUES" val="Incorrect|smicln|Incorrect|smicln|Incorrect|smicln|Correct"/>
  <p:tag name="TOTALRESPONSES" val="0"/>
  <p:tag name="ANONYMOUSTEMP" val="False"/>
  <p:tag name="RESULTS" val="The United States is a &#10;25[;]40[;]25[;]False[;]19[;]&#10;3.28[;]4[;]1.28124939024376[;]1.6416&#10;6[;]-1[;]Federal government structure 1[;]Federal government structure [;]&#10;0[;]-1[;]Democratic government authority 2[;]Democratic government authority [;]&#10;0[;]-1[;]Capitalistic economy 3[;]Capitalistic economy [;]&#10;19[;]1[;]All of the above4[;]All of the above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7CE0AF945FE4D68A0F656202100EB1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7DF69203D2F4F9BA6968DFBEFF95DAB&lt;/guid&gt;&#10;            &lt;repollguid&gt;860191225A5144A2A5F17FA55B473C5E&lt;/repollguid&gt;&#10;            &lt;sourceid&gt;AA4D7293AD4F4D22BA7AEBB905789081&lt;/sourceid&gt;&#10;            &lt;questiontext&gt;The United States is a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C60A2C1978D4DD0BC677DEDDE6F79B4&lt;/guid&gt;&#10;                    &lt;answertext&gt;Federal government structure &lt;/answertext&gt;&#10;                    &lt;valuetype&gt;-1&lt;/valuetype&gt;&#10;                &lt;/answer&gt;&#10;                &lt;answer&gt;&#10;                    &lt;guid&gt;A961445A56F3420FB98B876E22D3C735&lt;/guid&gt;&#10;                    &lt;answertext&gt;Democratic government authority &lt;/answertext&gt;&#10;                    &lt;valuetype&gt;-1&lt;/valuetype&gt;&#10;                &lt;/answer&gt;&#10;                &lt;answer&gt;&#10;                    &lt;guid&gt;498526BB456F462186446C15FC799087&lt;/guid&gt;&#10;                    &lt;answertext&gt;Capitalistic economy &lt;/answertext&gt;&#10;                    &lt;valuetype&gt;-1&lt;/valuetype&gt;&#10;                &lt;/answer&gt;&#10;                &lt;answer&gt;&#10;                    &lt;guid&gt;396E02280DBD450FA59BD90A1CA1FA39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98"/>
  <p:tag name="FONTSIZE" val="32"/>
  <p:tag name="BULLETTYPE" val="ppBulletArabicPeriod"/>
  <p:tag name="ANSWERTEXT" val="Federal government structure&#10;Democratic government authority&#10;Capitalistic economy&#10;All of the abov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F8B7A7B0C804B209AF0B4C6D2930128"/>
  <p:tag name="SLIDEID" val="CF8B7A7B0C804B209AF0B4C6D293012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Capitalists"/>
  <p:tag name="ANSWERSALIAS" val="Believe that wealth should be distributed more equally|smicln|Can choose what will be produced, how much will be produced, and the prices of the goods|smicln|Make decisions based on authoritarian control"/>
  <p:tag name="VALUES" val="Incorrect|smicln|Correct|smicln|Incorrect"/>
  <p:tag name="TOTALRESPONSES" val="0"/>
  <p:tag name="ANONYMOUSTEMP" val="False"/>
  <p:tag name="RESULTS" val="Capitalists&#10;25[;]40[;]25[;]False[;]19[;]&#10;2[;]2[;]0.489897948556636[;]0.24&#10;3[;]-1[;]Believe that wealth should be distributed more equally 1[;]Believe that wealth should be distributed more equally [;]&#10;19[;]1[;]Can choose what will be produced, how much will be produced, and the prices of the goods 2[;]Can choose what will be produced, how much will be produced, and the prices of the goods [;]&#10;3[;]-1[;]Make decisions based on authoritarian control3[;]Make decisions based on authoritarian control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4F4491624E14D288EBC9E3F989FC7B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D63693EF79745E1BDC643CEF757B797&lt;/guid&gt;&#10;            &lt;repollguid&gt;4B3D7D3F8371498FA910290DFF645314&lt;/repollguid&gt;&#10;            &lt;sourceid&gt;5FF3212A87D140B68FA32F40FFAA7B3A&lt;/sourceid&gt;&#10;            &lt;questiontext&gt;Capitalist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ACE45E9DCB94E8CA7112B44CE44E24D&lt;/guid&gt;&#10;                    &lt;answertext&gt;Believe that wealth should be distributed more equally &lt;/answertext&gt;&#10;                    &lt;valuetype&gt;-1&lt;/valuetype&gt;&#10;                &lt;/answer&gt;&#10;                &lt;answer&gt;&#10;                    &lt;guid&gt;504574AF1CED43748828F713A51E3A76&lt;/guid&gt;&#10;                    &lt;answertext&gt;Can choose what will be produced, how much will be produced, and the prices of the goods &lt;/answertext&gt;&#10;                    &lt;valuetype&gt;1&lt;/valuetype&gt;&#10;                &lt;/answer&gt;&#10;                &lt;answer&gt;&#10;                    &lt;guid&gt;9454959D77FA406E81DFA2EA2332112C&lt;/guid&gt;&#10;                    &lt;answertext&gt;Make decisions based on authoritarian contro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89"/>
  <p:tag name="FONTSIZE" val="28"/>
  <p:tag name="BULLETTYPE" val="ppBulletArabicPeriod"/>
  <p:tag name="ANSWERTEXT" val="Believe that wealth should be distributed more equally&#10;Can choose what will be produced, how much will be produced, and the prices of the goods&#10;Make decisions based on authoritarian contro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60B98F056334933BE11CD797CFC67DC"/>
  <p:tag name="SLIDEID" val="C60B98F056334933BE11CD797CFC67D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n economic system where the government owns some industries and private companies own others"/>
  <p:tag name="ANSWERSALIAS" val="Socialism|smicln|Capitalism|smicln|Mixed economy|smicln|1&amp;3"/>
  <p:tag name="VALUES" val="Incorrect|smicln|Incorrect|smicln|Incorrect|smicln|Correct"/>
  <p:tag name="TOTALRESPONSES" val="0"/>
  <p:tag name="ANONYMOUSTEMP" val="False"/>
  <p:tag name="RESULTS" val="An economic system where the government owns some industries and private companies own others&#10;25[;]40[;]25[;]False[;]14[;]&#10;3[;]4[;]1.2[;]1.44&#10;4[;]-1[;]Socialism 1[;]Socialism [;]&#10;6[;]-1[;]Capitalism 2[;]Capitalism [;]&#10;1[;]-1[;]Mixed economy 3[;]Mixed economy [;]&#10;14[;]1[;]1&amp;34[;]1&amp;3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60146E2B6B0485BB2CF9159267B899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775FA0DB8464CBF977DAE2C33FC71BB&lt;/guid&gt;&#10;            &lt;repollguid&gt;B8FEA015EA87403B9BA790B6FD4C62A5&lt;/repollguid&gt;&#10;            &lt;sourceid&gt;4C347A09B58F446584C6BD01C49779EB&lt;/sourceid&gt;&#10;            &lt;questiontext&gt;An economic system where the government owns some industries and private companies own others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F1C0D2CE7FD4322B6111844692A230A&lt;/guid&gt;&#10;                    &lt;answertext&gt;Socialism &lt;/answertext&gt;&#10;                    &lt;valuetype&gt;-1&lt;/valuetype&gt;&#10;                &lt;/answer&gt;&#10;                &lt;answer&gt;&#10;                    &lt;guid&gt;2C2D5E61BF764449B4518187C8F91B7B&lt;/guid&gt;&#10;                    &lt;answertext&gt;Capitalism &lt;/answertext&gt;&#10;                    &lt;valuetype&gt;-1&lt;/valuetype&gt;&#10;                &lt;/answer&gt;&#10;                &lt;answer&gt;&#10;                    &lt;guid&gt;08A8FD1ABD0E4BC1909C8A379E7D4062&lt;/guid&gt;&#10;                    &lt;answertext&gt;Mixed economy &lt;/answertext&gt;&#10;                    &lt;valuetype&gt;-1&lt;/valuetype&gt;&#10;                &lt;/answer&gt;&#10;                &lt;answer&gt;&#10;                    &lt;guid&gt;EA91D5A2CDD64532B4353D17B0107293&lt;/guid&gt;&#10;                    &lt;answertext&gt;1&amp;amp;3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8"/>
  <p:tag name="FONTSIZE" val="32"/>
  <p:tag name="BULLETTYPE" val="ppBulletArabicPeriod"/>
  <p:tag name="ANSWERTEXT" val="Socialism&#10;Capitalism&#10;Mixed economy&#10;1&amp;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learned&#10;Precise&#10;Taught&#10;Guiding&#10;Uniting "/>
  <p:tag name="OLDNUMANSWERS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3B8AE0CD4F34524B1F24F5DD05658E9"/>
  <p:tag name="SLIDEID" val="A3B8AE0CD4F34524B1F24F5DD05658E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 market economy is…"/>
  <p:tag name="ANSWERSALIAS" val="communist|smicln|capitalist|smicln|socialist"/>
  <p:tag name="VALUES" val="Incorrect|smicln|Correct|smicln|Incorrect"/>
  <p:tag name="TOTALRESPONSES" val="0"/>
  <p:tag name="ANONYMOUSTEMP" val="False"/>
  <p:tag name="RESULTS" val="A market economy is…&#10;25[;]40[;]25[;]False[;]16[;]&#10;2.12[;]2[;]0.587877538267963[;]0.3456&#10;3[;]-1[;]communist 1[;]communist [;]&#10;16[;]1[;]capitalist 2[;]capitalist [;]&#10;6[;]-1[;]socialist3[;]socialist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E3157F4310841CDBE7882D3CCD3AF1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5A7F64FA98D4424BAC4EED00F59141D&lt;/guid&gt;&#10;            &lt;repollguid&gt;D4FDFA6C43DC4653A79AF41E1A03A3A2&lt;/repollguid&gt;&#10;            &lt;sourceid&gt;1FCC35373B1C4D988DD5EA7E0061D8A3&lt;/sourceid&gt;&#10;            &lt;questiontext&gt;A market economy is…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6394389CBE64B4EB5FE5C0122DF2235&lt;/guid&gt;&#10;                    &lt;answertext&gt;communist &lt;/answertext&gt;&#10;                    &lt;valuetype&gt;-1&lt;/valuetype&gt;&#10;                &lt;/answer&gt;&#10;                &lt;answer&gt;&#10;                    &lt;guid&gt;F10457AC3C264DD6B11329B7CC15A8E6&lt;/guid&gt;&#10;                    &lt;answertext&gt;capitalist &lt;/answertext&gt;&#10;                    &lt;valuetype&gt;1&lt;/valuetype&gt;&#10;                &lt;/answer&gt;&#10;                &lt;answer&gt;&#10;                    &lt;guid&gt;9F1CE4BD3C2C4579B0A738F3080DBDD4&lt;/guid&gt;&#10;                    &lt;answertext&gt;socialis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0"/>
  <p:tag name="FONTSIZE" val="32"/>
  <p:tag name="BULLETTYPE" val="ppBulletArabicPeriod"/>
  <p:tag name="ANSWERTEXT" val="communist&#10;capitalist&#10;socialist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541EBC49E3E4A3C8F553A612878614F"/>
  <p:tag name="SLIDEID" val="F541EBC49E3E4A3C8F553A612878614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The United States|smicln|Russia|smicln|China|smicln|None of the above"/>
  <p:tag name="QUESTIONALIAS" val="A market (capitalist) economy is found in"/>
  <p:tag name="TOTALRESPONSES" val="0"/>
  <p:tag name="ANONYMOUSTEMP" val="False"/>
  <p:tag name="VALUES" val="Correct|smicln|Incorrect|smicln|Incorrect|smicln|Incorrect"/>
  <p:tag name="RESULTS" val="A market (capitalist) economy is found in&#10;25[;]40[;]25[;]False[;]23[;]&#10;1.2[;]1[;]0.692820323027551[;]0.48&#10;23[;]1[;]The United States 1[;]The United States [;]&#10;0[;]-1[;]Russia 2[;]Russia [;]&#10;1[;]-1[;]China 3[;]China [;]&#10;1[;]-1[;]None of the above4[;]None of the above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9FEF5B6680E4FC7A3BDA7BB1304433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3E87B3A696D43D4B5E0B0A6DB5CB295&lt;/guid&gt;&#10;            &lt;repollguid&gt;7153C78420AE42D59CF05657600943F2&lt;/repollguid&gt;&#10;            &lt;sourceid&gt;3F0F9298F9404AD68D3D5B4CED8EC9C6&lt;/sourceid&gt;&#10;            &lt;questiontext&gt;A market (capitalist) economy is found in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B84BD469E6942799110DF66D717FBC7&lt;/guid&gt;&#10;                    &lt;answertext&gt;The United States &lt;/answertext&gt;&#10;                    &lt;valuetype&gt;1&lt;/valuetype&gt;&#10;                &lt;/answer&gt;&#10;                &lt;answer&gt;&#10;                    &lt;guid&gt;942F788E7B58410EB687C512B782149B&lt;/guid&gt;&#10;                    &lt;answertext&gt;Russia &lt;/answertext&gt;&#10;                    &lt;valuetype&gt;-1&lt;/valuetype&gt;&#10;                &lt;/answer&gt;&#10;                &lt;answer&gt;&#10;                    &lt;guid&gt;D5EB0C4F3F804227BD47894500DCC082&lt;/guid&gt;&#10;                    &lt;answertext&gt;China &lt;/answertext&gt;&#10;                    &lt;valuetype&gt;-1&lt;/valuetype&gt;&#10;                &lt;/answer&gt;&#10;                &lt;answer&gt;&#10;                    &lt;guid&gt;7DB9CB482E174AD9A57333ACB1D754DB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8"/>
  <p:tag name="FONTSIZE" val="32"/>
  <p:tag name="BULLETTYPE" val="ppBulletArabicPeriod"/>
  <p:tag name="ANSWERTEXT" val="The United States&#10;Russia&#10;China&#10;None of the abov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7E2441B54C440C9A571770AAD145E22"/>
  <p:tag name="SLIDEID" val="07E2441B54C440C9A571770AAD145E2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QUESTIONALIAS" val="What is your opinion?"/>
  <p:tag name="ANSWERSALIAS" val="True|smicln|False"/>
  <p:tag name="DELIMITERS" val="3.1"/>
  <p:tag name="VALUEFORMAT" val="0%"/>
  <p:tag name="VALUES" val="No Value|smicln|No Value"/>
  <p:tag name="RESULTS" val="You feel more than ready for this test.&#10;25[;]40[;]25[;]False[;]0[;]&#10;1.08[;]1[;]0.271293199325011[;]0.0736&#10;23[;]0[;]True 1[;]True [;]&#10;2[;]0[;]False2[;]False[;]&#10;"/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ECE3C286B2845B0B3C76E4E5F5BC6E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4170F030A344AEB514278B6F66CFBB&lt;/guid&gt;&#10;            &lt;repollguid&gt;5D9F9253BD22496BB61E38F9C58991FE&lt;/repollguid&gt;&#10;            &lt;sourceid&gt;E2F94B69E686449E8119714D981745F8&lt;/sourceid&gt;&#10;            &lt;questiontext&gt;You feel more than ready for this test.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F706F9E24644E3EB6515EFCD47FB326&lt;/guid&gt;&#10;                    &lt;answertext&gt;True &lt;/answertext&gt;&#10;                    &lt;valuetype&gt;0&lt;/valuetype&gt;&#10;                &lt;/answer&gt;&#10;                &lt;answer&gt;&#10;                    &lt;guid&gt;A006AD8FD4FB4E47A03321393C84E1FF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True&#10;False"/>
  <p:tag name="OLDNUMANSWERS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Which of the following is closest to the population of Utah?&#10;25[;]40[;]25[;]False[;]14[;]&#10;2.88[;]3[;]0.815843122174846[;]0.6656&#10;1[;]-1[;]27,0001[;]27,000[;]&#10;6[;]-1[;]270,0002[;]270,000[;]&#10;14[;]1[;]2,700,0003[;]2,700,000[;]&#10;3[;]-1[;]27,000,0004[;]27,000,000[;]&#10;1[;]-1[;]270,000,0005[;]270,000,000[;]&#10;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8E80E02DC6642EFA3B61A4844BD94F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4D1745E7B14AF2B43D635CA9359D34&lt;/guid&gt;&#10;            &lt;repollguid&gt;C18AD442C38347A297A88C91D6851CC3&lt;/repollguid&gt;&#10;            &lt;sourceid&gt;929DB2E12C4243798F0B1A4B26CF4B46&lt;/sourceid&gt;&#10;            &lt;questiontext&gt;Which of the following is closest to the population of Utah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67592AF863E42FA8FB2B545479060BB&lt;/guid&gt;&#10;                    &lt;answertext&gt;27,000&lt;/answertext&gt;&#10;                    &lt;valuetype&gt;-1&lt;/valuetype&gt;&#10;                &lt;/answer&gt;&#10;                &lt;answer&gt;&#10;                    &lt;guid&gt;44CB1C9DA50742BBBE54B6DE6F098A08&lt;/guid&gt;&#10;                    &lt;answertext&gt;270,000&lt;/answertext&gt;&#10;                    &lt;valuetype&gt;-1&lt;/valuetype&gt;&#10;                &lt;/answer&gt;&#10;                &lt;answer&gt;&#10;                    &lt;guid&gt;20A94774B2BC447C9A0E6794E9951961&lt;/guid&gt;&#10;                    &lt;answertext&gt;2,700,000&lt;/answertext&gt;&#10;                    &lt;valuetype&gt;1&lt;/valuetype&gt;&#10;                &lt;/answer&gt;&#10;                &lt;answer&gt;&#10;                    &lt;guid&gt;82202735D1D54F1088A0AA4FA3A01B08&lt;/guid&gt;&#10;                    &lt;answertext&gt;27,000,000&lt;/answertext&gt;&#10;                    &lt;valuetype&gt;-1&lt;/valuetype&gt;&#10;                &lt;/answer&gt;&#10;                &lt;answer&gt;&#10;                    &lt;guid&gt;22250D8516254447BD0800A78AB1EE6F&lt;/guid&gt;&#10;                    &lt;answertext&gt;270,000,00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7126</TotalTime>
  <Words>484</Words>
  <Application>Microsoft Office PowerPoint</Application>
  <PresentationFormat>On-screen Show (4:3)</PresentationFormat>
  <Paragraphs>119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Chapter 3 Review</vt:lpstr>
      <vt:lpstr>Why do people live where they do?</vt:lpstr>
      <vt:lpstr>Culture is NOT</vt:lpstr>
      <vt:lpstr>Which of the following is closest to the population of the United States?</vt:lpstr>
      <vt:lpstr>A country is defined as a unit with a common language.</vt:lpstr>
      <vt:lpstr>Population Density is</vt:lpstr>
      <vt:lpstr>The death rate over time has</vt:lpstr>
      <vt:lpstr>Immigrants and emigrants do not factor into population growth.</vt:lpstr>
      <vt:lpstr>Which is not one of the 4 most densely populated regions?</vt:lpstr>
      <vt:lpstr>Material culture includes things like religion and behavior.</vt:lpstr>
      <vt:lpstr>Which is not a characteristic in a “Mormon” cultural landscape</vt:lpstr>
      <vt:lpstr>Diffusion in geography . . . </vt:lpstr>
      <vt:lpstr>The restriction of a culture from outside cultural influences is</vt:lpstr>
      <vt:lpstr>In order to define a country, it must:</vt:lpstr>
      <vt:lpstr>When one central government runs the nation</vt:lpstr>
      <vt:lpstr>Some powers are given to the national government and others are for local governments</vt:lpstr>
      <vt:lpstr>The following are government structures:</vt:lpstr>
      <vt:lpstr>Government Authority</vt:lpstr>
      <vt:lpstr>Types of Authoritarian governments:</vt:lpstr>
      <vt:lpstr>The most extreme form of dictatorship:</vt:lpstr>
      <vt:lpstr>A government where people choose their leaders and policies</vt:lpstr>
      <vt:lpstr>The United States is a </vt:lpstr>
      <vt:lpstr>ECONOMY</vt:lpstr>
      <vt:lpstr>Capitalists</vt:lpstr>
      <vt:lpstr>An economic system where the government owns some industries and private companies own others</vt:lpstr>
      <vt:lpstr>A market economy is…</vt:lpstr>
      <vt:lpstr>A market (capitalist) economy is found in</vt:lpstr>
      <vt:lpstr>You feel more than ready for this test.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Review</dc:title>
  <dc:creator>Oak Canyon</dc:creator>
  <cp:lastModifiedBy>AMY ASHMENT</cp:lastModifiedBy>
  <cp:revision>32</cp:revision>
  <dcterms:created xsi:type="dcterms:W3CDTF">2011-11-07T22:23:59Z</dcterms:created>
  <dcterms:modified xsi:type="dcterms:W3CDTF">2017-11-13T14:13:46Z</dcterms:modified>
</cp:coreProperties>
</file>