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7" r:id="rId9"/>
    <p:sldId id="263" r:id="rId10"/>
    <p:sldId id="264" r:id="rId11"/>
    <p:sldId id="265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3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AEE-D846-6B4E-86FE-7C6803B99AA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F82A64-2E78-264A-B3B5-CA7BD1DE1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AEE-D846-6B4E-86FE-7C6803B99AA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2A64-2E78-264A-B3B5-CA7BD1DE1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AEE-D846-6B4E-86FE-7C6803B99AA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2A64-2E78-264A-B3B5-CA7BD1DE1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AEE-D846-6B4E-86FE-7C6803B99AA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2A64-2E78-264A-B3B5-CA7BD1DE1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AEE-D846-6B4E-86FE-7C6803B99AA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F82A64-2E78-264A-B3B5-CA7BD1DE17D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AEE-D846-6B4E-86FE-7C6803B99AA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2A64-2E78-264A-B3B5-CA7BD1DE1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AEE-D846-6B4E-86FE-7C6803B99AA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2A64-2E78-264A-B3B5-CA7BD1DE1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AEE-D846-6B4E-86FE-7C6803B99AA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2A64-2E78-264A-B3B5-CA7BD1DE1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AEE-D846-6B4E-86FE-7C6803B99AA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2A64-2E78-264A-B3B5-CA7BD1DE1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AEE-D846-6B4E-86FE-7C6803B99AA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2A64-2E78-264A-B3B5-CA7BD1DE17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AEE-D846-6B4E-86FE-7C6803B99AA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F82A64-2E78-264A-B3B5-CA7BD1DE17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D58AAEE-D846-6B4E-86FE-7C6803B99AA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C2F82A64-2E78-264A-B3B5-CA7BD1DE17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615" y="228600"/>
            <a:ext cx="8440615" cy="4571999"/>
          </a:xfrm>
        </p:spPr>
        <p:txBody>
          <a:bodyPr/>
          <a:lstStyle/>
          <a:p>
            <a:r>
              <a:rPr lang="en-US" dirty="0" smtClean="0"/>
              <a:t>5 themes of geography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15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your notes…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963246"/>
          </a:xfrm>
        </p:spPr>
        <p:txBody>
          <a:bodyPr/>
          <a:lstStyle/>
          <a:p>
            <a:r>
              <a:rPr lang="en-US" dirty="0" smtClean="0"/>
              <a:t>List 5 ways humans affect their environment? (positive or negative)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1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22112018_maxresdefault.jpg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" r="998"/>
          <a:stretch>
            <a:fillRect/>
          </a:stretch>
        </p:blipFill>
        <p:spPr>
          <a:xfrm>
            <a:off x="0" y="-109696"/>
            <a:ext cx="5028986" cy="3367734"/>
          </a:xfrm>
        </p:spPr>
      </p:pic>
      <p:pic>
        <p:nvPicPr>
          <p:cNvPr id="7" name="Picture 6" descr="hiroshima-do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8236" y="3284415"/>
            <a:ext cx="5842000" cy="3599962"/>
          </a:xfrm>
          <a:prstGeom prst="rect">
            <a:avLst/>
          </a:prstGeom>
        </p:spPr>
      </p:pic>
      <p:pic>
        <p:nvPicPr>
          <p:cNvPr id="8" name="Picture 7" descr="4659_1323191810_Lqsf7_l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610" y="1"/>
            <a:ext cx="4719005" cy="3258038"/>
          </a:xfrm>
          <a:prstGeom prst="rect">
            <a:avLst/>
          </a:prstGeom>
        </p:spPr>
      </p:pic>
      <p:pic>
        <p:nvPicPr>
          <p:cNvPr id="9" name="Picture 8" descr="Glen+Canyon+Dam+and+Bridg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764" y="3284415"/>
            <a:ext cx="5090236" cy="357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7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your notes….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three ways humans are affected by their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98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4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462" cy="3634154"/>
          </a:xfrm>
          <a:prstGeom prst="rect">
            <a:avLst/>
          </a:prstGeom>
        </p:spPr>
      </p:pic>
      <p:pic>
        <p:nvPicPr>
          <p:cNvPr id="5" name="Picture 4" descr="wadi-rum-farming-7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895" y="3634155"/>
            <a:ext cx="5237105" cy="3223845"/>
          </a:xfrm>
          <a:prstGeom prst="rect">
            <a:avLst/>
          </a:prstGeom>
        </p:spPr>
      </p:pic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386" y="3653692"/>
            <a:ext cx="4316407" cy="3204308"/>
          </a:xfrm>
          <a:prstGeom prst="rect">
            <a:avLst/>
          </a:prstGeom>
        </p:spPr>
      </p:pic>
      <p:pic>
        <p:nvPicPr>
          <p:cNvPr id="7" name="Picture 6" descr="127926-004-142D40B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62" y="0"/>
            <a:ext cx="3829538" cy="365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9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i="1" dirty="0" smtClean="0"/>
              <a:t>How do </a:t>
            </a:r>
            <a:r>
              <a:rPr lang="en-US" sz="2200" i="1" dirty="0" smtClean="0"/>
              <a:t>things move </a:t>
            </a:r>
            <a:r>
              <a:rPr lang="en-US" sz="2200" i="1" dirty="0" smtClean="0"/>
              <a:t>between places? </a:t>
            </a:r>
            <a:endParaRPr lang="en-US" sz="2200" i="1" dirty="0"/>
          </a:p>
        </p:txBody>
      </p:sp>
      <p:pic>
        <p:nvPicPr>
          <p:cNvPr id="4" name="Picture 3" descr="DeltaAirlin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833077"/>
            <a:ext cx="6662615" cy="361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6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a2993aba3b47486088b4667-750-3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54" y="254000"/>
            <a:ext cx="5205959" cy="2833077"/>
          </a:xfrm>
          <a:prstGeom prst="rect">
            <a:avLst/>
          </a:prstGeom>
        </p:spPr>
      </p:pic>
      <p:pic>
        <p:nvPicPr>
          <p:cNvPr id="5" name="Picture 4" descr="6db4da4f6fbea1161f98aa361bbccc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54" y="3302000"/>
            <a:ext cx="5205959" cy="3301999"/>
          </a:xfrm>
          <a:prstGeom prst="rect">
            <a:avLst/>
          </a:prstGeom>
        </p:spPr>
      </p:pic>
      <p:pic>
        <p:nvPicPr>
          <p:cNvPr id="6" name="Picture 5" descr="ig-logo-emai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113" y="127000"/>
            <a:ext cx="3175000" cy="3175000"/>
          </a:xfrm>
          <a:prstGeom prst="rect">
            <a:avLst/>
          </a:prstGeom>
        </p:spPr>
      </p:pic>
      <p:pic>
        <p:nvPicPr>
          <p:cNvPr id="7" name="Picture 6" descr="downloa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113" y="3428999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6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6206"/>
            <a:ext cx="5791200" cy="1371600"/>
          </a:xfrm>
        </p:spPr>
        <p:txBody>
          <a:bodyPr/>
          <a:lstStyle/>
          <a:p>
            <a:r>
              <a:rPr lang="en-US" dirty="0" smtClean="0"/>
              <a:t>5.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5061"/>
            <a:ext cx="7620000" cy="4373563"/>
          </a:xfrm>
        </p:spPr>
        <p:txBody>
          <a:bodyPr>
            <a:normAutofit/>
          </a:bodyPr>
          <a:lstStyle/>
          <a:p>
            <a:r>
              <a:rPr lang="en-US" sz="2200" i="1" dirty="0" smtClean="0"/>
              <a:t>How are places </a:t>
            </a:r>
            <a:r>
              <a:rPr lang="en-US" sz="2200" i="1" dirty="0" smtClean="0"/>
              <a:t>similar </a:t>
            </a:r>
            <a:r>
              <a:rPr lang="en-US" sz="2200" i="1" dirty="0" smtClean="0"/>
              <a:t>to other places? </a:t>
            </a:r>
          </a:p>
          <a:p>
            <a:r>
              <a:rPr lang="en-US" sz="2200" b="0" dirty="0" smtClean="0"/>
              <a:t>What common characteristics do places share?</a:t>
            </a:r>
          </a:p>
          <a:p>
            <a:r>
              <a:rPr lang="en-US" sz="2200" b="0" dirty="0" smtClean="0"/>
              <a:t>Ex. Language          Climate</a:t>
            </a:r>
          </a:p>
          <a:p>
            <a:r>
              <a:rPr lang="en-US" sz="2200" b="0" dirty="0" smtClean="0"/>
              <a:t>Culture                     Government</a:t>
            </a:r>
          </a:p>
          <a:p>
            <a:r>
              <a:rPr lang="en-US" sz="2200" b="0" dirty="0" smtClean="0"/>
              <a:t>Religion</a:t>
            </a:r>
          </a:p>
          <a:p>
            <a:endParaRPr lang="en-US" sz="2200" b="0" dirty="0" smtClean="0"/>
          </a:p>
          <a:p>
            <a:endParaRPr lang="en-US" sz="2200" b="0" dirty="0"/>
          </a:p>
        </p:txBody>
      </p:sp>
      <p:pic>
        <p:nvPicPr>
          <p:cNvPr id="4" name="Picture 3" descr="ny-1535470847-o2ldhuai49-snap-imag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8" y="3770922"/>
            <a:ext cx="4317999" cy="2754923"/>
          </a:xfrm>
          <a:prstGeom prst="rect">
            <a:avLst/>
          </a:prstGeom>
        </p:spPr>
      </p:pic>
      <p:pic>
        <p:nvPicPr>
          <p:cNvPr id="5" name="Picture 4" descr="Relogions-of-the-worl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077" y="3301022"/>
            <a:ext cx="4358550" cy="322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3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666"/>
            <a:ext cx="5791200" cy="1371600"/>
          </a:xfrm>
        </p:spPr>
        <p:txBody>
          <a:bodyPr/>
          <a:lstStyle/>
          <a:p>
            <a:r>
              <a:rPr lang="en-US" dirty="0" smtClean="0"/>
              <a:t>1.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7688"/>
            <a:ext cx="7620000" cy="2877697"/>
          </a:xfrm>
        </p:spPr>
        <p:txBody>
          <a:bodyPr>
            <a:normAutofit fontScale="77500" lnSpcReduction="20000"/>
          </a:bodyPr>
          <a:lstStyle/>
          <a:p>
            <a:r>
              <a:rPr lang="en-US" sz="2800" i="1" dirty="0" smtClean="0"/>
              <a:t>Where is it located? </a:t>
            </a:r>
          </a:p>
          <a:p>
            <a:endParaRPr lang="en-US" sz="2800" i="1" dirty="0"/>
          </a:p>
          <a:p>
            <a:r>
              <a:rPr lang="en-US" sz="2800" b="0" dirty="0" smtClean="0"/>
              <a:t>Absolute Location-Specific. Measured using Latitude and Longitude. </a:t>
            </a:r>
          </a:p>
          <a:p>
            <a:endParaRPr lang="en-US" sz="2800" b="0" dirty="0"/>
          </a:p>
          <a:p>
            <a:r>
              <a:rPr lang="en-US" sz="2800" b="0" dirty="0" smtClean="0"/>
              <a:t>Relative Location- Measures where something is in relation to another place. Uses direction, distance or time. </a:t>
            </a:r>
            <a:endParaRPr lang="en-US" sz="2800" b="0" dirty="0"/>
          </a:p>
        </p:txBody>
      </p:sp>
      <p:pic>
        <p:nvPicPr>
          <p:cNvPr id="4" name="Picture 3" descr="516453-22-1ILR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85" y="3832441"/>
            <a:ext cx="2856523" cy="2615251"/>
          </a:xfrm>
          <a:prstGeom prst="rect">
            <a:avLst/>
          </a:prstGeom>
        </p:spPr>
      </p:pic>
      <p:pic>
        <p:nvPicPr>
          <p:cNvPr id="5" name="Picture 4" descr="downloa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0" y="3832441"/>
            <a:ext cx="30988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151" y="-355282"/>
            <a:ext cx="5791200" cy="1371600"/>
          </a:xfrm>
        </p:spPr>
        <p:txBody>
          <a:bodyPr/>
          <a:lstStyle/>
          <a:p>
            <a:r>
              <a:rPr lang="en-US" dirty="0" smtClean="0"/>
              <a:t>2. Place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9534"/>
            <a:ext cx="7620000" cy="1783862"/>
          </a:xfrm>
        </p:spPr>
        <p:txBody>
          <a:bodyPr>
            <a:normAutofit/>
          </a:bodyPr>
          <a:lstStyle/>
          <a:p>
            <a:r>
              <a:rPr lang="en-US" sz="2200" i="1" dirty="0" smtClean="0"/>
              <a:t>What is it like there? </a:t>
            </a:r>
          </a:p>
          <a:p>
            <a:r>
              <a:rPr lang="en-US" sz="2200" b="0" dirty="0" smtClean="0"/>
              <a:t>Place tells us the PERSONALITY of a location using HUMAN and PHYSICAL characteristics </a:t>
            </a:r>
          </a:p>
          <a:p>
            <a:endParaRPr lang="en-US" sz="2200" b="0" dirty="0" smtClean="0"/>
          </a:p>
          <a:p>
            <a:endParaRPr lang="en-US" i="1" dirty="0">
              <a:latin typeface="+mj-lt"/>
            </a:endParaRPr>
          </a:p>
          <a:p>
            <a:endParaRPr lang="en-US" b="0" dirty="0">
              <a:latin typeface="+mj-lt"/>
            </a:endParaRPr>
          </a:p>
        </p:txBody>
      </p:sp>
      <p:pic>
        <p:nvPicPr>
          <p:cNvPr id="4" name="Picture 3" descr="1535632633001004BE9982624D679771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08" y="4586654"/>
            <a:ext cx="3282409" cy="2271346"/>
          </a:xfrm>
          <a:prstGeom prst="rect">
            <a:avLst/>
          </a:prstGeom>
        </p:spPr>
      </p:pic>
      <p:pic>
        <p:nvPicPr>
          <p:cNvPr id="5" name="Picture 4" descr="freedom-tow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08" y="2288932"/>
            <a:ext cx="3282409" cy="2495062"/>
          </a:xfrm>
          <a:prstGeom prst="rect">
            <a:avLst/>
          </a:prstGeom>
        </p:spPr>
      </p:pic>
      <p:pic>
        <p:nvPicPr>
          <p:cNvPr id="6" name="Picture 5" descr="vaccines-advice-mongoli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017" y="3377224"/>
            <a:ext cx="5392668" cy="28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6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characteristics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7905262" cy="1959708"/>
          </a:xfrm>
        </p:spPr>
        <p:txBody>
          <a:bodyPr/>
          <a:lstStyle/>
          <a:p>
            <a:r>
              <a:rPr lang="en-US" dirty="0" smtClean="0"/>
              <a:t>Naturally Occurring</a:t>
            </a:r>
          </a:p>
          <a:p>
            <a:r>
              <a:rPr lang="en-US" dirty="0" smtClean="0"/>
              <a:t>Ex. Climate               Landforms</a:t>
            </a:r>
          </a:p>
          <a:p>
            <a:r>
              <a:rPr lang="en-US" dirty="0" smtClean="0"/>
              <a:t>Landscape               Animals</a:t>
            </a:r>
          </a:p>
          <a:p>
            <a:r>
              <a:rPr lang="en-US" dirty="0" smtClean="0"/>
              <a:t>Vegetation               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download (1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938" y="1524318"/>
            <a:ext cx="3505200" cy="2311400"/>
          </a:xfrm>
          <a:prstGeom prst="rect">
            <a:avLst/>
          </a:prstGeom>
        </p:spPr>
      </p:pic>
      <p:pic>
        <p:nvPicPr>
          <p:cNvPr id="5" name="Picture 4" descr="open-uri20150608-27674-gb329t_bb8ca7a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835718"/>
            <a:ext cx="4102102" cy="2734734"/>
          </a:xfrm>
          <a:prstGeom prst="rect">
            <a:avLst/>
          </a:prstGeom>
        </p:spPr>
      </p:pic>
      <p:pic>
        <p:nvPicPr>
          <p:cNvPr id="6" name="Picture 5" descr="vietnam_halong_bay_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769" y="4042840"/>
            <a:ext cx="3724815" cy="248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5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3817-004-C5DB59F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6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01D7125-1DD8-B71B-0B4AE905CF62073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" r="1104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4603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176954" cy="4373563"/>
          </a:xfrm>
        </p:spPr>
        <p:txBody>
          <a:bodyPr/>
          <a:lstStyle/>
          <a:p>
            <a:r>
              <a:rPr lang="en-US" dirty="0" smtClean="0"/>
              <a:t>“Man-Made”</a:t>
            </a:r>
          </a:p>
          <a:p>
            <a:r>
              <a:rPr lang="en-US" dirty="0" smtClean="0"/>
              <a:t>Not in the natural World</a:t>
            </a:r>
          </a:p>
          <a:p>
            <a:r>
              <a:rPr lang="en-US" dirty="0" smtClean="0"/>
              <a:t>Ex. Language</a:t>
            </a:r>
          </a:p>
          <a:p>
            <a:r>
              <a:rPr lang="en-US" dirty="0" smtClean="0"/>
              <a:t>Culture</a:t>
            </a:r>
          </a:p>
          <a:p>
            <a:r>
              <a:rPr lang="en-US" dirty="0" smtClean="0"/>
              <a:t>Religion</a:t>
            </a:r>
          </a:p>
          <a:p>
            <a:r>
              <a:rPr lang="en-US" dirty="0" smtClean="0"/>
              <a:t>Buildings</a:t>
            </a:r>
          </a:p>
          <a:p>
            <a:r>
              <a:rPr lang="en-US" dirty="0" smtClean="0"/>
              <a:t>Roads</a:t>
            </a:r>
          </a:p>
          <a:p>
            <a:r>
              <a:rPr lang="en-US" dirty="0" smtClean="0"/>
              <a:t>Cities</a:t>
            </a:r>
          </a:p>
          <a:p>
            <a:endParaRPr lang="en-US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711" y="1524318"/>
            <a:ext cx="3201377" cy="2852297"/>
          </a:xfrm>
          <a:prstGeom prst="rect">
            <a:avLst/>
          </a:prstGeom>
        </p:spPr>
      </p:pic>
      <p:pic>
        <p:nvPicPr>
          <p:cNvPr id="6" name="Picture 5" descr="download (2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711" y="4376615"/>
            <a:ext cx="3327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7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new_dubai_city_tour_-_new_dubai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4" b="6904"/>
          <a:stretch>
            <a:fillRect/>
          </a:stretch>
        </p:blipFill>
        <p:spPr>
          <a:xfrm>
            <a:off x="93784" y="722924"/>
            <a:ext cx="8968154" cy="5403240"/>
          </a:xfrm>
        </p:spPr>
      </p:pic>
    </p:spTree>
    <p:extLst>
      <p:ext uri="{BB962C8B-B14F-4D97-AF65-F5344CB8AC3E}">
        <p14:creationId xmlns:p14="http://schemas.microsoft.com/office/powerpoint/2010/main" val="393248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280031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3. Human Environment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1"/>
            <a:ext cx="8002955" cy="611554"/>
          </a:xfrm>
        </p:spPr>
        <p:txBody>
          <a:bodyPr>
            <a:normAutofit/>
          </a:bodyPr>
          <a:lstStyle/>
          <a:p>
            <a:r>
              <a:rPr lang="en-US" sz="2200" i="1" dirty="0" smtClean="0"/>
              <a:t>How do people interact with their environment? </a:t>
            </a:r>
          </a:p>
          <a:p>
            <a:endParaRPr lang="en-US" sz="2200" i="1" dirty="0"/>
          </a:p>
        </p:txBody>
      </p:sp>
      <p:pic>
        <p:nvPicPr>
          <p:cNvPr id="4" name="Picture 3" descr="880x495_4141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15" y="2364156"/>
            <a:ext cx="4869853" cy="3341076"/>
          </a:xfrm>
          <a:prstGeom prst="rect">
            <a:avLst/>
          </a:prstGeom>
        </p:spPr>
      </p:pic>
      <p:pic>
        <p:nvPicPr>
          <p:cNvPr id="5" name="Picture 4" descr="BP-oil-spill-Gulf-of-Mexic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077" y="2267440"/>
            <a:ext cx="4791348" cy="343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4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439</TotalTime>
  <Words>169</Words>
  <Application>Microsoft Office PowerPoint</Application>
  <PresentationFormat>On-screen Show (4:3)</PresentationFormat>
  <Paragraphs>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Arial Black</vt:lpstr>
      <vt:lpstr>Essential</vt:lpstr>
      <vt:lpstr>5 themes of geography</vt:lpstr>
      <vt:lpstr>1. LOCATION</vt:lpstr>
      <vt:lpstr>2. Place </vt:lpstr>
      <vt:lpstr>Physical characteristics </vt:lpstr>
      <vt:lpstr>PowerPoint Presentation</vt:lpstr>
      <vt:lpstr>PowerPoint Presentation</vt:lpstr>
      <vt:lpstr>Human Characteristics</vt:lpstr>
      <vt:lpstr>PowerPoint Presentation</vt:lpstr>
      <vt:lpstr>3. Human Environment Interaction</vt:lpstr>
      <vt:lpstr>In your notes…</vt:lpstr>
      <vt:lpstr>PowerPoint Presentation</vt:lpstr>
      <vt:lpstr>In your notes….</vt:lpstr>
      <vt:lpstr>PowerPoint Presentation</vt:lpstr>
      <vt:lpstr>4. Movement</vt:lpstr>
      <vt:lpstr>PowerPoint Presentation</vt:lpstr>
      <vt:lpstr>5. Region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themes of geography</dc:title>
  <dc:creator>Natalie Matthews</dc:creator>
  <cp:lastModifiedBy>AMY ASHMENT</cp:lastModifiedBy>
  <cp:revision>8</cp:revision>
  <dcterms:created xsi:type="dcterms:W3CDTF">2018-08-29T15:47:01Z</dcterms:created>
  <dcterms:modified xsi:type="dcterms:W3CDTF">2018-09-04T20:17:27Z</dcterms:modified>
</cp:coreProperties>
</file>