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8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80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996600"/>
    <a:srgbClr val="FFCC66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73" autoAdjust="0"/>
    <p:restoredTop sz="94660"/>
  </p:normalViewPr>
  <p:slideViewPr>
    <p:cSldViewPr>
      <p:cViewPr varScale="1">
        <p:scale>
          <a:sx n="60" d="100"/>
          <a:sy n="60" d="100"/>
        </p:scale>
        <p:origin x="78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png"/><Relationship Id="rId1" Type="http://schemas.openxmlformats.org/officeDocument/2006/relationships/image" Target="../media/image12.jpe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832B44-EA87-4B6A-BEF8-97AC5A0A065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5C7633-E234-4A51-BD21-E3C7AFF6B58A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“. . . the study of the Earth’s surface and the processes  that shape it; </a:t>
          </a:r>
        </a:p>
      </dgm:t>
    </dgm:pt>
    <dgm:pt modelId="{E5571231-6940-4BAE-BE80-4D1F278BBE38}" type="parTrans" cxnId="{4A2DC09A-9159-4349-B703-8595FB716DCB}">
      <dgm:prSet/>
      <dgm:spPr/>
      <dgm:t>
        <a:bodyPr/>
        <a:lstStyle/>
        <a:p>
          <a:endParaRPr lang="en-US"/>
        </a:p>
      </dgm:t>
    </dgm:pt>
    <dgm:pt modelId="{2F04FA38-A9AC-4787-B527-B0AEBEACB043}" type="sibTrans" cxnId="{4A2DC09A-9159-4349-B703-8595FB716DCB}">
      <dgm:prSet/>
      <dgm:spPr/>
      <dgm:t>
        <a:bodyPr/>
        <a:lstStyle/>
        <a:p>
          <a:endParaRPr lang="en-US"/>
        </a:p>
      </dgm:t>
    </dgm:pt>
    <dgm:pt modelId="{93382598-7AC1-47F2-8201-D303ABC1B5FB}">
      <dgm:prSet phldrT="[Text]"/>
      <dgm:spPr/>
      <dgm:t>
        <a:bodyPr/>
        <a:lstStyle/>
        <a:p>
          <a:r>
            <a:rPr lang="en-US" dirty="0"/>
            <a:t>example</a:t>
          </a:r>
        </a:p>
      </dgm:t>
    </dgm:pt>
    <dgm:pt modelId="{602AE972-C0A0-4944-BCFB-F63F78CAF11C}" type="parTrans" cxnId="{753E5DB0-7B79-4573-84D5-3CC33B8EC0C5}">
      <dgm:prSet/>
      <dgm:spPr/>
      <dgm:t>
        <a:bodyPr/>
        <a:lstStyle/>
        <a:p>
          <a:endParaRPr lang="en-US"/>
        </a:p>
      </dgm:t>
    </dgm:pt>
    <dgm:pt modelId="{D4DD63DF-AB70-45E4-A46F-36E07DEE32CC}" type="sibTrans" cxnId="{753E5DB0-7B79-4573-84D5-3CC33B8EC0C5}">
      <dgm:prSet/>
      <dgm:spPr/>
      <dgm:t>
        <a:bodyPr/>
        <a:lstStyle/>
        <a:p>
          <a:endParaRPr lang="en-US"/>
        </a:p>
      </dgm:t>
    </dgm:pt>
    <dgm:pt modelId="{9BDA7971-7235-419C-9F2C-6FF95EA734A7}">
      <dgm:prSet phldrT="[Text]"/>
      <dgm:spPr/>
      <dgm:t>
        <a:bodyPr/>
        <a:lstStyle/>
        <a:p>
          <a:r>
            <a:rPr lang="en-US" dirty="0"/>
            <a:t>example</a:t>
          </a:r>
        </a:p>
      </dgm:t>
    </dgm:pt>
    <dgm:pt modelId="{CB0A5EE0-CF9A-476D-99FC-EAD1A03A8C24}" type="parTrans" cxnId="{F82EB1DE-D4B0-4082-B699-0A1FEEAFD3CC}">
      <dgm:prSet/>
      <dgm:spPr/>
      <dgm:t>
        <a:bodyPr/>
        <a:lstStyle/>
        <a:p>
          <a:endParaRPr lang="en-US"/>
        </a:p>
      </dgm:t>
    </dgm:pt>
    <dgm:pt modelId="{EA59416C-C1DA-406A-96FB-1289409CBB6F}" type="sibTrans" cxnId="{F82EB1DE-D4B0-4082-B699-0A1FEEAFD3CC}">
      <dgm:prSet/>
      <dgm:spPr/>
      <dgm:t>
        <a:bodyPr/>
        <a:lstStyle/>
        <a:p>
          <a:endParaRPr lang="en-US"/>
        </a:p>
      </dgm:t>
    </dgm:pt>
    <dgm:pt modelId="{8272438C-B2B1-4E57-A3D3-D6060E5E974F}">
      <dgm:prSet phldrT="[Text]"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and the complex relationship between people and the environment.”</a:t>
          </a:r>
        </a:p>
      </dgm:t>
    </dgm:pt>
    <dgm:pt modelId="{1DDE663A-CEA2-40B7-BD79-80127CD63A81}" type="parTrans" cxnId="{6CE4F450-1454-495A-B7D5-F203F09A77B6}">
      <dgm:prSet/>
      <dgm:spPr/>
      <dgm:t>
        <a:bodyPr/>
        <a:lstStyle/>
        <a:p>
          <a:endParaRPr lang="en-US"/>
        </a:p>
      </dgm:t>
    </dgm:pt>
    <dgm:pt modelId="{0CD909A2-A457-49F9-B2EA-03D9FC17F568}" type="sibTrans" cxnId="{6CE4F450-1454-495A-B7D5-F203F09A77B6}">
      <dgm:prSet/>
      <dgm:spPr/>
      <dgm:t>
        <a:bodyPr/>
        <a:lstStyle/>
        <a:p>
          <a:endParaRPr lang="en-US"/>
        </a:p>
      </dgm:t>
    </dgm:pt>
    <dgm:pt modelId="{5E63BAAD-4275-4584-9202-8DBB29EC49B6}">
      <dgm:prSet phldrT="[Text]"/>
      <dgm:spPr/>
      <dgm:t>
        <a:bodyPr/>
        <a:lstStyle/>
        <a:p>
          <a:r>
            <a:rPr lang="en-US" dirty="0"/>
            <a:t>example</a:t>
          </a:r>
        </a:p>
      </dgm:t>
    </dgm:pt>
    <dgm:pt modelId="{F51F8F21-DDDF-4AC6-A991-198C6B74322D}" type="parTrans" cxnId="{10BB4A85-C034-48B8-83B3-AD9A90F1560E}">
      <dgm:prSet/>
      <dgm:spPr/>
      <dgm:t>
        <a:bodyPr/>
        <a:lstStyle/>
        <a:p>
          <a:endParaRPr lang="en-US"/>
        </a:p>
      </dgm:t>
    </dgm:pt>
    <dgm:pt modelId="{D9F16CBB-BAF6-4B6E-9588-5258E1810B93}" type="sibTrans" cxnId="{10BB4A85-C034-48B8-83B3-AD9A90F1560E}">
      <dgm:prSet/>
      <dgm:spPr/>
      <dgm:t>
        <a:bodyPr/>
        <a:lstStyle/>
        <a:p>
          <a:endParaRPr lang="en-US"/>
        </a:p>
      </dgm:t>
    </dgm:pt>
    <dgm:pt modelId="{C4A7EF09-4F16-4FF1-85A0-1EA556C8A248}">
      <dgm:prSet phldrT="[Text]"/>
      <dgm:spPr/>
      <dgm:t>
        <a:bodyPr/>
        <a:lstStyle/>
        <a:p>
          <a:r>
            <a:rPr lang="en-US" dirty="0"/>
            <a:t>example</a:t>
          </a:r>
        </a:p>
      </dgm:t>
    </dgm:pt>
    <dgm:pt modelId="{E68A2A5D-6E3E-4DBD-96B5-EDA4D3179806}" type="parTrans" cxnId="{72511447-2488-4F71-AA49-BA6A84C6893E}">
      <dgm:prSet/>
      <dgm:spPr/>
      <dgm:t>
        <a:bodyPr/>
        <a:lstStyle/>
        <a:p>
          <a:endParaRPr lang="en-US"/>
        </a:p>
      </dgm:t>
    </dgm:pt>
    <dgm:pt modelId="{82B0E816-9939-4985-B9A9-237830A2A445}" type="sibTrans" cxnId="{72511447-2488-4F71-AA49-BA6A84C6893E}">
      <dgm:prSet/>
      <dgm:spPr/>
      <dgm:t>
        <a:bodyPr/>
        <a:lstStyle/>
        <a:p>
          <a:endParaRPr lang="en-US"/>
        </a:p>
      </dgm:t>
    </dgm:pt>
    <dgm:pt modelId="{D7A2C1BB-E94E-4A77-BC68-B708013FC29A}">
      <dgm:prSet/>
      <dgm:spPr/>
      <dgm:t>
        <a:bodyPr/>
        <a:lstStyle/>
        <a:p>
          <a:r>
            <a:rPr lang="en-US" dirty="0">
              <a:solidFill>
                <a:schemeClr val="accent2"/>
              </a:solidFill>
            </a:rPr>
            <a:t>the connections between places,</a:t>
          </a:r>
        </a:p>
      </dgm:t>
    </dgm:pt>
    <dgm:pt modelId="{4AEBF215-1B0C-414A-85D9-265562F7C948}" type="parTrans" cxnId="{BC8AA328-5813-4B4B-9672-86C9A762E783}">
      <dgm:prSet/>
      <dgm:spPr/>
      <dgm:t>
        <a:bodyPr/>
        <a:lstStyle/>
        <a:p>
          <a:endParaRPr lang="en-US"/>
        </a:p>
      </dgm:t>
    </dgm:pt>
    <dgm:pt modelId="{C1795E6F-AAAC-4C6D-B83E-56A8E794E33F}" type="sibTrans" cxnId="{BC8AA328-5813-4B4B-9672-86C9A762E783}">
      <dgm:prSet/>
      <dgm:spPr/>
      <dgm:t>
        <a:bodyPr/>
        <a:lstStyle/>
        <a:p>
          <a:endParaRPr lang="en-US"/>
        </a:p>
      </dgm:t>
    </dgm:pt>
    <dgm:pt modelId="{8D166DD3-B880-4C2C-8E25-95E47D8026F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example</a:t>
          </a:r>
        </a:p>
      </dgm:t>
    </dgm:pt>
    <dgm:pt modelId="{C67C21D1-4224-44A4-8F30-3DC1B79A8576}" type="parTrans" cxnId="{0FE7B273-DD40-4F09-AC25-7CC01263B7E6}">
      <dgm:prSet/>
      <dgm:spPr/>
      <dgm:t>
        <a:bodyPr/>
        <a:lstStyle/>
        <a:p>
          <a:endParaRPr lang="en-US"/>
        </a:p>
      </dgm:t>
    </dgm:pt>
    <dgm:pt modelId="{5B31C589-CD93-4D07-A819-3F61AD2B9922}" type="sibTrans" cxnId="{0FE7B273-DD40-4F09-AC25-7CC01263B7E6}">
      <dgm:prSet/>
      <dgm:spPr/>
      <dgm:t>
        <a:bodyPr/>
        <a:lstStyle/>
        <a:p>
          <a:endParaRPr lang="en-US"/>
        </a:p>
      </dgm:t>
    </dgm:pt>
    <dgm:pt modelId="{03F444B6-B9E9-41A6-BBC2-35349FAB836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example</a:t>
          </a:r>
        </a:p>
      </dgm:t>
    </dgm:pt>
    <dgm:pt modelId="{630245C0-B660-4FA5-8EA5-8895E759A792}" type="parTrans" cxnId="{B4D2BFBB-F08A-44C4-B697-A9E5AF4356B9}">
      <dgm:prSet/>
      <dgm:spPr/>
      <dgm:t>
        <a:bodyPr/>
        <a:lstStyle/>
        <a:p>
          <a:endParaRPr lang="en-US"/>
        </a:p>
      </dgm:t>
    </dgm:pt>
    <dgm:pt modelId="{96639CC0-C6AE-4DFA-835C-711E37913916}" type="sibTrans" cxnId="{B4D2BFBB-F08A-44C4-B697-A9E5AF4356B9}">
      <dgm:prSet/>
      <dgm:spPr/>
      <dgm:t>
        <a:bodyPr/>
        <a:lstStyle/>
        <a:p>
          <a:endParaRPr lang="en-US"/>
        </a:p>
      </dgm:t>
    </dgm:pt>
    <dgm:pt modelId="{E1856E82-212D-4A13-AA2C-F2362BEB5948}" type="pres">
      <dgm:prSet presAssocID="{51832B44-EA87-4B6A-BEF8-97AC5A0A06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DC676A5-79C3-4D45-8DC9-757B81FB5F47}" type="pres">
      <dgm:prSet presAssocID="{FB5C7633-E234-4A51-BD21-E3C7AFF6B58A}" presName="linNode" presStyleCnt="0"/>
      <dgm:spPr/>
    </dgm:pt>
    <dgm:pt modelId="{CD57528C-AD6E-498C-84E1-A7CE719FC2ED}" type="pres">
      <dgm:prSet presAssocID="{FB5C7633-E234-4A51-BD21-E3C7AFF6B58A}" presName="parentText" presStyleLbl="node1" presStyleIdx="0" presStyleCnt="3" custScaleX="167568" custLinFactNeighborY="-20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F82D2E-0355-4673-9017-1B5F7562DE49}" type="pres">
      <dgm:prSet presAssocID="{FB5C7633-E234-4A51-BD21-E3C7AFF6B58A}" presName="descendantText" presStyleLbl="alignAccFollowNode1" presStyleIdx="0" presStyleCnt="3" custScaleX="57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E71F56-1167-4D85-B383-B01DC1F42A93}" type="pres">
      <dgm:prSet presAssocID="{2F04FA38-A9AC-4787-B527-B0AEBEACB043}" presName="sp" presStyleCnt="0"/>
      <dgm:spPr/>
    </dgm:pt>
    <dgm:pt modelId="{381D7761-506C-4B44-8575-B63162B0E26D}" type="pres">
      <dgm:prSet presAssocID="{D7A2C1BB-E94E-4A77-BC68-B708013FC29A}" presName="linNode" presStyleCnt="0"/>
      <dgm:spPr/>
    </dgm:pt>
    <dgm:pt modelId="{244E2663-0F4E-48E0-86D5-2B3DF1BE4255}" type="pres">
      <dgm:prSet presAssocID="{D7A2C1BB-E94E-4A77-BC68-B708013FC29A}" presName="parentText" presStyleLbl="node1" presStyleIdx="1" presStyleCnt="3" custScaleX="1675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DD0F9-7517-4A70-B6C9-36B81F4F9A27}" type="pres">
      <dgm:prSet presAssocID="{D7A2C1BB-E94E-4A77-BC68-B708013FC29A}" presName="descendantText" presStyleLbl="alignAccFollowNode1" presStyleIdx="1" presStyleCnt="3" custScaleX="57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B8AF9-6905-449A-8C78-450D48FD1A80}" type="pres">
      <dgm:prSet presAssocID="{C1795E6F-AAAC-4C6D-B83E-56A8E794E33F}" presName="sp" presStyleCnt="0"/>
      <dgm:spPr/>
    </dgm:pt>
    <dgm:pt modelId="{2948F8CE-4361-470F-A920-9179B2D4E84C}" type="pres">
      <dgm:prSet presAssocID="{8272438C-B2B1-4E57-A3D3-D6060E5E974F}" presName="linNode" presStyleCnt="0"/>
      <dgm:spPr/>
    </dgm:pt>
    <dgm:pt modelId="{EA3E0B14-513F-4547-B78D-FDDA4002F397}" type="pres">
      <dgm:prSet presAssocID="{8272438C-B2B1-4E57-A3D3-D6060E5E974F}" presName="parentText" presStyleLbl="node1" presStyleIdx="2" presStyleCnt="3" custScaleX="1675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1EF330-651E-49E8-9A2E-F48A033061A2}" type="pres">
      <dgm:prSet presAssocID="{8272438C-B2B1-4E57-A3D3-D6060E5E974F}" presName="descendantText" presStyleLbl="alignAccFollowNode1" presStyleIdx="2" presStyleCnt="3" custScaleX="577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511447-2488-4F71-AA49-BA6A84C6893E}" srcId="{8272438C-B2B1-4E57-A3D3-D6060E5E974F}" destId="{C4A7EF09-4F16-4FF1-85A0-1EA556C8A248}" srcOrd="1" destOrd="0" parTransId="{E68A2A5D-6E3E-4DBD-96B5-EDA4D3179806}" sibTransId="{82B0E816-9939-4985-B9A9-237830A2A445}"/>
    <dgm:cxn modelId="{D39C2541-878D-4A83-B73D-374E01E694A5}" type="presOf" srcId="{D7A2C1BB-E94E-4A77-BC68-B708013FC29A}" destId="{244E2663-0F4E-48E0-86D5-2B3DF1BE4255}" srcOrd="0" destOrd="0" presId="urn:microsoft.com/office/officeart/2005/8/layout/vList5"/>
    <dgm:cxn modelId="{4A2DC09A-9159-4349-B703-8595FB716DCB}" srcId="{51832B44-EA87-4B6A-BEF8-97AC5A0A0659}" destId="{FB5C7633-E234-4A51-BD21-E3C7AFF6B58A}" srcOrd="0" destOrd="0" parTransId="{E5571231-6940-4BAE-BE80-4D1F278BBE38}" sibTransId="{2F04FA38-A9AC-4787-B527-B0AEBEACB043}"/>
    <dgm:cxn modelId="{F82EB1DE-D4B0-4082-B699-0A1FEEAFD3CC}" srcId="{FB5C7633-E234-4A51-BD21-E3C7AFF6B58A}" destId="{9BDA7971-7235-419C-9F2C-6FF95EA734A7}" srcOrd="1" destOrd="0" parTransId="{CB0A5EE0-CF9A-476D-99FC-EAD1A03A8C24}" sibTransId="{EA59416C-C1DA-406A-96FB-1289409CBB6F}"/>
    <dgm:cxn modelId="{10BB4A85-C034-48B8-83B3-AD9A90F1560E}" srcId="{8272438C-B2B1-4E57-A3D3-D6060E5E974F}" destId="{5E63BAAD-4275-4584-9202-8DBB29EC49B6}" srcOrd="0" destOrd="0" parTransId="{F51F8F21-DDDF-4AC6-A991-198C6B74322D}" sibTransId="{D9F16CBB-BAF6-4B6E-9588-5258E1810B93}"/>
    <dgm:cxn modelId="{0FE7B273-DD40-4F09-AC25-7CC01263B7E6}" srcId="{D7A2C1BB-E94E-4A77-BC68-B708013FC29A}" destId="{8D166DD3-B880-4C2C-8E25-95E47D8026F1}" srcOrd="1" destOrd="0" parTransId="{C67C21D1-4224-44A4-8F30-3DC1B79A8576}" sibTransId="{5B31C589-CD93-4D07-A819-3F61AD2B9922}"/>
    <dgm:cxn modelId="{038169C6-5BD2-49A4-8543-17296C9153BC}" type="presOf" srcId="{51832B44-EA87-4B6A-BEF8-97AC5A0A0659}" destId="{E1856E82-212D-4A13-AA2C-F2362BEB5948}" srcOrd="0" destOrd="0" presId="urn:microsoft.com/office/officeart/2005/8/layout/vList5"/>
    <dgm:cxn modelId="{BC8AA328-5813-4B4B-9672-86C9A762E783}" srcId="{51832B44-EA87-4B6A-BEF8-97AC5A0A0659}" destId="{D7A2C1BB-E94E-4A77-BC68-B708013FC29A}" srcOrd="1" destOrd="0" parTransId="{4AEBF215-1B0C-414A-85D9-265562F7C948}" sibTransId="{C1795E6F-AAAC-4C6D-B83E-56A8E794E33F}"/>
    <dgm:cxn modelId="{DD536CCC-90A3-4026-8D9E-8BDA5014CCAC}" type="presOf" srcId="{FB5C7633-E234-4A51-BD21-E3C7AFF6B58A}" destId="{CD57528C-AD6E-498C-84E1-A7CE719FC2ED}" srcOrd="0" destOrd="0" presId="urn:microsoft.com/office/officeart/2005/8/layout/vList5"/>
    <dgm:cxn modelId="{8E57FAE4-BBBB-49B4-8B61-124CB50BE72B}" type="presOf" srcId="{93382598-7AC1-47F2-8201-D303ABC1B5FB}" destId="{79F82D2E-0355-4673-9017-1B5F7562DE49}" srcOrd="0" destOrd="0" presId="urn:microsoft.com/office/officeart/2005/8/layout/vList5"/>
    <dgm:cxn modelId="{A2FA6E65-477F-4C97-9F75-2553A3CFB953}" type="presOf" srcId="{9BDA7971-7235-419C-9F2C-6FF95EA734A7}" destId="{79F82D2E-0355-4673-9017-1B5F7562DE49}" srcOrd="0" destOrd="1" presId="urn:microsoft.com/office/officeart/2005/8/layout/vList5"/>
    <dgm:cxn modelId="{8219E7D5-F6A3-49F4-ADE2-F04DFAFD8C9E}" type="presOf" srcId="{8D166DD3-B880-4C2C-8E25-95E47D8026F1}" destId="{43EDD0F9-7517-4A70-B6C9-36B81F4F9A27}" srcOrd="0" destOrd="1" presId="urn:microsoft.com/office/officeart/2005/8/layout/vList5"/>
    <dgm:cxn modelId="{B4D2BFBB-F08A-44C4-B697-A9E5AF4356B9}" srcId="{D7A2C1BB-E94E-4A77-BC68-B708013FC29A}" destId="{03F444B6-B9E9-41A6-BBC2-35349FAB8365}" srcOrd="0" destOrd="0" parTransId="{630245C0-B660-4FA5-8EA5-8895E759A792}" sibTransId="{96639CC0-C6AE-4DFA-835C-711E37913916}"/>
    <dgm:cxn modelId="{6CE4F450-1454-495A-B7D5-F203F09A77B6}" srcId="{51832B44-EA87-4B6A-BEF8-97AC5A0A0659}" destId="{8272438C-B2B1-4E57-A3D3-D6060E5E974F}" srcOrd="2" destOrd="0" parTransId="{1DDE663A-CEA2-40B7-BD79-80127CD63A81}" sibTransId="{0CD909A2-A457-49F9-B2EA-03D9FC17F568}"/>
    <dgm:cxn modelId="{58714142-85E8-47D5-B082-4502471A40ED}" type="presOf" srcId="{03F444B6-B9E9-41A6-BBC2-35349FAB8365}" destId="{43EDD0F9-7517-4A70-B6C9-36B81F4F9A27}" srcOrd="0" destOrd="0" presId="urn:microsoft.com/office/officeart/2005/8/layout/vList5"/>
    <dgm:cxn modelId="{0A4BA35D-0A70-4CB8-A1C8-6C657978F1E2}" type="presOf" srcId="{5E63BAAD-4275-4584-9202-8DBB29EC49B6}" destId="{981EF330-651E-49E8-9A2E-F48A033061A2}" srcOrd="0" destOrd="0" presId="urn:microsoft.com/office/officeart/2005/8/layout/vList5"/>
    <dgm:cxn modelId="{8518988E-EE6C-4BD1-9592-EA48DB4A7F1E}" type="presOf" srcId="{8272438C-B2B1-4E57-A3D3-D6060E5E974F}" destId="{EA3E0B14-513F-4547-B78D-FDDA4002F397}" srcOrd="0" destOrd="0" presId="urn:microsoft.com/office/officeart/2005/8/layout/vList5"/>
    <dgm:cxn modelId="{753E5DB0-7B79-4573-84D5-3CC33B8EC0C5}" srcId="{FB5C7633-E234-4A51-BD21-E3C7AFF6B58A}" destId="{93382598-7AC1-47F2-8201-D303ABC1B5FB}" srcOrd="0" destOrd="0" parTransId="{602AE972-C0A0-4944-BCFB-F63F78CAF11C}" sibTransId="{D4DD63DF-AB70-45E4-A46F-36E07DEE32CC}"/>
    <dgm:cxn modelId="{9C4DA6E7-FB3B-491D-BCF8-5C50DF11DFC6}" type="presOf" srcId="{C4A7EF09-4F16-4FF1-85A0-1EA556C8A248}" destId="{981EF330-651E-49E8-9A2E-F48A033061A2}" srcOrd="0" destOrd="1" presId="urn:microsoft.com/office/officeart/2005/8/layout/vList5"/>
    <dgm:cxn modelId="{70748FB0-15F0-43E6-A826-A8A773340157}" type="presParOf" srcId="{E1856E82-212D-4A13-AA2C-F2362BEB5948}" destId="{7DC676A5-79C3-4D45-8DC9-757B81FB5F47}" srcOrd="0" destOrd="0" presId="urn:microsoft.com/office/officeart/2005/8/layout/vList5"/>
    <dgm:cxn modelId="{79E23AE6-1B95-4D51-9179-21FFE856A7A8}" type="presParOf" srcId="{7DC676A5-79C3-4D45-8DC9-757B81FB5F47}" destId="{CD57528C-AD6E-498C-84E1-A7CE719FC2ED}" srcOrd="0" destOrd="0" presId="urn:microsoft.com/office/officeart/2005/8/layout/vList5"/>
    <dgm:cxn modelId="{932910E7-E761-4FFD-AA86-18926781862F}" type="presParOf" srcId="{7DC676A5-79C3-4D45-8DC9-757B81FB5F47}" destId="{79F82D2E-0355-4673-9017-1B5F7562DE49}" srcOrd="1" destOrd="0" presId="urn:microsoft.com/office/officeart/2005/8/layout/vList5"/>
    <dgm:cxn modelId="{7F25C236-2671-4B58-B06F-50AE621E5E56}" type="presParOf" srcId="{E1856E82-212D-4A13-AA2C-F2362BEB5948}" destId="{46E71F56-1167-4D85-B383-B01DC1F42A93}" srcOrd="1" destOrd="0" presId="urn:microsoft.com/office/officeart/2005/8/layout/vList5"/>
    <dgm:cxn modelId="{AE82F646-5808-46A7-8B3F-4C05A710CC68}" type="presParOf" srcId="{E1856E82-212D-4A13-AA2C-F2362BEB5948}" destId="{381D7761-506C-4B44-8575-B63162B0E26D}" srcOrd="2" destOrd="0" presId="urn:microsoft.com/office/officeart/2005/8/layout/vList5"/>
    <dgm:cxn modelId="{BE8238B5-8B8D-4555-957F-D84913EB36DE}" type="presParOf" srcId="{381D7761-506C-4B44-8575-B63162B0E26D}" destId="{244E2663-0F4E-48E0-86D5-2B3DF1BE4255}" srcOrd="0" destOrd="0" presId="urn:microsoft.com/office/officeart/2005/8/layout/vList5"/>
    <dgm:cxn modelId="{90DB269F-A0E9-474C-95A8-C7503C651CD6}" type="presParOf" srcId="{381D7761-506C-4B44-8575-B63162B0E26D}" destId="{43EDD0F9-7517-4A70-B6C9-36B81F4F9A27}" srcOrd="1" destOrd="0" presId="urn:microsoft.com/office/officeart/2005/8/layout/vList5"/>
    <dgm:cxn modelId="{7F6FB08D-4943-4867-837D-538760B33DA3}" type="presParOf" srcId="{E1856E82-212D-4A13-AA2C-F2362BEB5948}" destId="{BBAB8AF9-6905-449A-8C78-450D48FD1A80}" srcOrd="3" destOrd="0" presId="urn:microsoft.com/office/officeart/2005/8/layout/vList5"/>
    <dgm:cxn modelId="{74F4DBA2-B09B-4196-AE56-5AB2194102A8}" type="presParOf" srcId="{E1856E82-212D-4A13-AA2C-F2362BEB5948}" destId="{2948F8CE-4361-470F-A920-9179B2D4E84C}" srcOrd="4" destOrd="0" presId="urn:microsoft.com/office/officeart/2005/8/layout/vList5"/>
    <dgm:cxn modelId="{9790E56D-DCE8-4447-A1EF-21920440D0C5}" type="presParOf" srcId="{2948F8CE-4361-470F-A920-9179B2D4E84C}" destId="{EA3E0B14-513F-4547-B78D-FDDA4002F397}" srcOrd="0" destOrd="0" presId="urn:microsoft.com/office/officeart/2005/8/layout/vList5"/>
    <dgm:cxn modelId="{E12BAB48-F8B2-4E38-A739-7F8770AE7264}" type="presParOf" srcId="{2948F8CE-4361-470F-A920-9179B2D4E84C}" destId="{981EF330-651E-49E8-9A2E-F48A033061A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822501-3398-4750-A4CC-CB96273460C7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C97D81-803C-471A-8E5A-6C04DF5573AC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>
              <a:solidFill>
                <a:srgbClr val="996600"/>
              </a:solidFill>
            </a:rPr>
            <a:t>Political</a:t>
          </a:r>
        </a:p>
      </dgm:t>
    </dgm:pt>
    <dgm:pt modelId="{FB3E18D9-4913-4D52-A183-625C2293E57F}" type="parTrans" cxnId="{90E99982-FB66-481B-91A2-7EC871B40CDD}">
      <dgm:prSet/>
      <dgm:spPr/>
      <dgm:t>
        <a:bodyPr/>
        <a:lstStyle/>
        <a:p>
          <a:endParaRPr lang="en-US"/>
        </a:p>
      </dgm:t>
    </dgm:pt>
    <dgm:pt modelId="{1AE983C1-5ADE-4DF6-AD11-8BD54C5CD9FE}" type="sibTrans" cxnId="{90E99982-FB66-481B-91A2-7EC871B40CDD}">
      <dgm:prSet/>
      <dgm:spPr/>
      <dgm:t>
        <a:bodyPr/>
        <a:lstStyle/>
        <a:p>
          <a:endParaRPr lang="en-US"/>
        </a:p>
      </dgm:t>
    </dgm:pt>
    <dgm:pt modelId="{F2A56860-44E9-4EE6-A31C-EB72DE5E2CE8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>
              <a:solidFill>
                <a:srgbClr val="996600"/>
              </a:solidFill>
            </a:rPr>
            <a:t>Regional</a:t>
          </a:r>
        </a:p>
      </dgm:t>
    </dgm:pt>
    <dgm:pt modelId="{A7DFD8E2-2368-49D1-93D1-241FD841BD03}" type="parTrans" cxnId="{C0B0E99A-CA8E-48D7-93DF-A05D34A78CB0}">
      <dgm:prSet/>
      <dgm:spPr/>
      <dgm:t>
        <a:bodyPr/>
        <a:lstStyle/>
        <a:p>
          <a:endParaRPr lang="en-US"/>
        </a:p>
      </dgm:t>
    </dgm:pt>
    <dgm:pt modelId="{0BCDE29A-627C-4513-87D5-E1C54606E03F}" type="sibTrans" cxnId="{C0B0E99A-CA8E-48D7-93DF-A05D34A78CB0}">
      <dgm:prSet/>
      <dgm:spPr/>
      <dgm:t>
        <a:bodyPr/>
        <a:lstStyle/>
        <a:p>
          <a:endParaRPr lang="en-US"/>
        </a:p>
      </dgm:t>
    </dgm:pt>
    <dgm:pt modelId="{EFD4AEFB-7D0B-4C09-8B2C-F05AD0447459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>
              <a:solidFill>
                <a:srgbClr val="996600"/>
              </a:solidFill>
            </a:rPr>
            <a:t>Economic</a:t>
          </a:r>
        </a:p>
      </dgm:t>
    </dgm:pt>
    <dgm:pt modelId="{8CC90EDF-1AB4-4DFA-A728-3FC8FAE974C0}" type="parTrans" cxnId="{0AAC1A20-B400-47CC-957B-29EC4FB087FB}">
      <dgm:prSet/>
      <dgm:spPr/>
      <dgm:t>
        <a:bodyPr/>
        <a:lstStyle/>
        <a:p>
          <a:endParaRPr lang="en-US"/>
        </a:p>
      </dgm:t>
    </dgm:pt>
    <dgm:pt modelId="{AC90851A-3EBA-45FB-B867-DD847F800CBE}" type="sibTrans" cxnId="{0AAC1A20-B400-47CC-957B-29EC4FB087FB}">
      <dgm:prSet/>
      <dgm:spPr/>
      <dgm:t>
        <a:bodyPr/>
        <a:lstStyle/>
        <a:p>
          <a:endParaRPr lang="en-US"/>
        </a:p>
      </dgm:t>
    </dgm:pt>
    <dgm:pt modelId="{4973D8A5-BA5A-4DD3-872D-2E051F0CE966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>
              <a:solidFill>
                <a:srgbClr val="996600"/>
              </a:solidFill>
            </a:rPr>
            <a:t>Physical</a:t>
          </a:r>
        </a:p>
      </dgm:t>
    </dgm:pt>
    <dgm:pt modelId="{292C2CEF-E374-4672-90E9-8856AE257549}" type="parTrans" cxnId="{B57491BB-269F-4552-922E-F88BF25285EC}">
      <dgm:prSet/>
      <dgm:spPr/>
      <dgm:t>
        <a:bodyPr/>
        <a:lstStyle/>
        <a:p>
          <a:endParaRPr lang="en-US"/>
        </a:p>
      </dgm:t>
    </dgm:pt>
    <dgm:pt modelId="{3DABC2B3-BDCB-4075-B7FB-9E966F774452}" type="sibTrans" cxnId="{B57491BB-269F-4552-922E-F88BF25285EC}">
      <dgm:prSet/>
      <dgm:spPr/>
      <dgm:t>
        <a:bodyPr/>
        <a:lstStyle/>
        <a:p>
          <a:endParaRPr lang="en-US"/>
        </a:p>
      </dgm:t>
    </dgm:pt>
    <dgm:pt modelId="{2E2B9DB7-7C52-4F8E-B171-3303C3A2A51C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>
              <a:solidFill>
                <a:srgbClr val="996600"/>
              </a:solidFill>
            </a:rPr>
            <a:t>Geospatial Technologies</a:t>
          </a:r>
        </a:p>
      </dgm:t>
    </dgm:pt>
    <dgm:pt modelId="{E4329307-53DC-4F73-BB2E-4B5A584A5212}" type="parTrans" cxnId="{1140ACB7-7899-4B26-81A2-758355571FA5}">
      <dgm:prSet/>
      <dgm:spPr/>
    </dgm:pt>
    <dgm:pt modelId="{F19D2660-5DAB-4334-87BC-41FC18220BDB}" type="sibTrans" cxnId="{1140ACB7-7899-4B26-81A2-758355571FA5}">
      <dgm:prSet/>
      <dgm:spPr/>
    </dgm:pt>
    <dgm:pt modelId="{4EEB9283-71AD-425D-90C0-B60555F68008}">
      <dgm:prSet phldrT="[Text]"/>
      <dgm:spPr>
        <a:solidFill>
          <a:srgbClr val="FFCC66"/>
        </a:solidFill>
      </dgm:spPr>
      <dgm:t>
        <a:bodyPr/>
        <a:lstStyle/>
        <a:p>
          <a:r>
            <a:rPr lang="en-US" dirty="0">
              <a:solidFill>
                <a:srgbClr val="996600"/>
              </a:solidFill>
            </a:rPr>
            <a:t>Cultural</a:t>
          </a:r>
        </a:p>
      </dgm:t>
    </dgm:pt>
    <dgm:pt modelId="{685D9522-7920-4EB2-B217-17996ADD755D}" type="parTrans" cxnId="{8BCDABAB-5103-41AA-922C-F7AE44226C2D}">
      <dgm:prSet/>
      <dgm:spPr/>
    </dgm:pt>
    <dgm:pt modelId="{EE07DD39-2E4F-42A1-AC6C-7824CF5D7C21}" type="sibTrans" cxnId="{8BCDABAB-5103-41AA-922C-F7AE44226C2D}">
      <dgm:prSet/>
      <dgm:spPr/>
    </dgm:pt>
    <dgm:pt modelId="{90664AA0-F135-4676-8744-895954AE3747}" type="pres">
      <dgm:prSet presAssocID="{4C822501-3398-4750-A4CC-CB96273460C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F75531-5C2A-4A72-9018-7AE7F92E9F82}" type="pres">
      <dgm:prSet presAssocID="{4C822501-3398-4750-A4CC-CB96273460C7}" presName="fgShape" presStyleLbl="fgShp" presStyleIdx="0" presStyleCnt="1" custScaleY="156495"/>
      <dgm:spPr/>
    </dgm:pt>
    <dgm:pt modelId="{C90B9C65-8CA8-4658-B68C-3595548B790F}" type="pres">
      <dgm:prSet presAssocID="{4C822501-3398-4750-A4CC-CB96273460C7}" presName="linComp" presStyleCnt="0"/>
      <dgm:spPr/>
    </dgm:pt>
    <dgm:pt modelId="{04995EF5-3644-470D-A356-4F8E0E48F77B}" type="pres">
      <dgm:prSet presAssocID="{4CC97D81-803C-471A-8E5A-6C04DF5573AC}" presName="compNode" presStyleCnt="0"/>
      <dgm:spPr/>
    </dgm:pt>
    <dgm:pt modelId="{F179A477-4CE6-4167-8F47-B881B18A700B}" type="pres">
      <dgm:prSet presAssocID="{4CC97D81-803C-471A-8E5A-6C04DF5573AC}" presName="bkgdShape" presStyleLbl="node1" presStyleIdx="0" presStyleCnt="6"/>
      <dgm:spPr/>
      <dgm:t>
        <a:bodyPr/>
        <a:lstStyle/>
        <a:p>
          <a:endParaRPr lang="en-US"/>
        </a:p>
      </dgm:t>
    </dgm:pt>
    <dgm:pt modelId="{A9E975E0-09BF-4155-9E8E-C5BDC5E34C69}" type="pres">
      <dgm:prSet presAssocID="{4CC97D81-803C-471A-8E5A-6C04DF5573AC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883C1-972A-4124-8196-C9A24DA83E02}" type="pres">
      <dgm:prSet presAssocID="{4CC97D81-803C-471A-8E5A-6C04DF5573AC}" presName="invisiNode" presStyleLbl="node1" presStyleIdx="0" presStyleCnt="6"/>
      <dgm:spPr/>
    </dgm:pt>
    <dgm:pt modelId="{11C91E22-920C-4C55-A119-0BFD6325EE8B}" type="pres">
      <dgm:prSet presAssocID="{4CC97D81-803C-471A-8E5A-6C04DF5573AC}" presName="imagNode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D933B25-3067-4FEC-8E24-26553A255DE5}" type="pres">
      <dgm:prSet presAssocID="{1AE983C1-5ADE-4DF6-AD11-8BD54C5CD9F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423639E6-EE83-4650-BBA8-36B30F8FC018}" type="pres">
      <dgm:prSet presAssocID="{F2A56860-44E9-4EE6-A31C-EB72DE5E2CE8}" presName="compNode" presStyleCnt="0"/>
      <dgm:spPr/>
    </dgm:pt>
    <dgm:pt modelId="{FBB30AEE-381D-4631-8C7E-5F1141BA7909}" type="pres">
      <dgm:prSet presAssocID="{F2A56860-44E9-4EE6-A31C-EB72DE5E2CE8}" presName="bkgdShape" presStyleLbl="node1" presStyleIdx="1" presStyleCnt="6"/>
      <dgm:spPr/>
      <dgm:t>
        <a:bodyPr/>
        <a:lstStyle/>
        <a:p>
          <a:endParaRPr lang="en-US"/>
        </a:p>
      </dgm:t>
    </dgm:pt>
    <dgm:pt modelId="{6B0FE9E8-3032-4A53-A46E-5C4CA0588BE0}" type="pres">
      <dgm:prSet presAssocID="{F2A56860-44E9-4EE6-A31C-EB72DE5E2CE8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F599C9-B728-45F1-9410-9D9A582B5FDD}" type="pres">
      <dgm:prSet presAssocID="{F2A56860-44E9-4EE6-A31C-EB72DE5E2CE8}" presName="invisiNode" presStyleLbl="node1" presStyleIdx="1" presStyleCnt="6"/>
      <dgm:spPr/>
    </dgm:pt>
    <dgm:pt modelId="{151E2559-5220-4202-882F-013C5D056001}" type="pres">
      <dgm:prSet presAssocID="{F2A56860-44E9-4EE6-A31C-EB72DE5E2CE8}" presName="imagNode" presStyleLbl="fgImgPlace1" presStyleIdx="1" presStyleCnt="6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1377B88A-0E6E-4726-A284-87D0AE98BD5D}" type="pres">
      <dgm:prSet presAssocID="{0BCDE29A-627C-4513-87D5-E1C54606E03F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283CFA0-D86C-4F23-A458-9DEE391571D5}" type="pres">
      <dgm:prSet presAssocID="{EFD4AEFB-7D0B-4C09-8B2C-F05AD0447459}" presName="compNode" presStyleCnt="0"/>
      <dgm:spPr/>
    </dgm:pt>
    <dgm:pt modelId="{BE7B4BC6-67F9-4B07-B24A-5E983AA3F2CE}" type="pres">
      <dgm:prSet presAssocID="{EFD4AEFB-7D0B-4C09-8B2C-F05AD0447459}" presName="bkgdShape" presStyleLbl="node1" presStyleIdx="2" presStyleCnt="6"/>
      <dgm:spPr/>
      <dgm:t>
        <a:bodyPr/>
        <a:lstStyle/>
        <a:p>
          <a:endParaRPr lang="en-US"/>
        </a:p>
      </dgm:t>
    </dgm:pt>
    <dgm:pt modelId="{D5708096-7E2A-4968-B170-62B7DF50F40C}" type="pres">
      <dgm:prSet presAssocID="{EFD4AEFB-7D0B-4C09-8B2C-F05AD0447459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421B7E-2F5F-4785-ACFF-2A9F977FDA3E}" type="pres">
      <dgm:prSet presAssocID="{EFD4AEFB-7D0B-4C09-8B2C-F05AD0447459}" presName="invisiNode" presStyleLbl="node1" presStyleIdx="2" presStyleCnt="6"/>
      <dgm:spPr/>
    </dgm:pt>
    <dgm:pt modelId="{BEDA5949-9E84-4BB8-803F-BA2D3BECB366}" type="pres">
      <dgm:prSet presAssocID="{EFD4AEFB-7D0B-4C09-8B2C-F05AD0447459}" presName="imagNode" presStyleLbl="fgImgPlace1" presStyleIdx="2" presStyleCnt="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D94AA45-771D-4B1A-A55B-7584123DE131}" type="pres">
      <dgm:prSet presAssocID="{AC90851A-3EBA-45FB-B867-DD847F800CB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B0D0C2F8-F448-408C-A1A5-3CD64DCC2843}" type="pres">
      <dgm:prSet presAssocID="{4973D8A5-BA5A-4DD3-872D-2E051F0CE966}" presName="compNode" presStyleCnt="0"/>
      <dgm:spPr/>
    </dgm:pt>
    <dgm:pt modelId="{852A1EB2-F762-4503-8000-C79CABF61996}" type="pres">
      <dgm:prSet presAssocID="{4973D8A5-BA5A-4DD3-872D-2E051F0CE966}" presName="bkgdShape" presStyleLbl="node1" presStyleIdx="3" presStyleCnt="6"/>
      <dgm:spPr/>
      <dgm:t>
        <a:bodyPr/>
        <a:lstStyle/>
        <a:p>
          <a:endParaRPr lang="en-US"/>
        </a:p>
      </dgm:t>
    </dgm:pt>
    <dgm:pt modelId="{58B78A46-E3F9-4B43-BE6A-05132FFA03E0}" type="pres">
      <dgm:prSet presAssocID="{4973D8A5-BA5A-4DD3-872D-2E051F0CE966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8C0CAE-619F-4D44-8972-014F30716BB1}" type="pres">
      <dgm:prSet presAssocID="{4973D8A5-BA5A-4DD3-872D-2E051F0CE966}" presName="invisiNode" presStyleLbl="node1" presStyleIdx="3" presStyleCnt="6"/>
      <dgm:spPr/>
    </dgm:pt>
    <dgm:pt modelId="{131DD8AA-D2A5-47B7-AC1E-8018E903E2EC}" type="pres">
      <dgm:prSet presAssocID="{4973D8A5-BA5A-4DD3-872D-2E051F0CE966}" presName="imagNode" presStyleLbl="fgImgPlace1" presStyleIdx="3" presStyleCnt="6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DC74E06-6709-48E2-9456-7270045970A6}" type="pres">
      <dgm:prSet presAssocID="{3DABC2B3-BDCB-4075-B7FB-9E966F77445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24880251-50F1-4EE7-92F9-4C26C5026C35}" type="pres">
      <dgm:prSet presAssocID="{4EEB9283-71AD-425D-90C0-B60555F68008}" presName="compNode" presStyleCnt="0"/>
      <dgm:spPr/>
    </dgm:pt>
    <dgm:pt modelId="{3DC783C5-E581-477E-829A-1068675274FC}" type="pres">
      <dgm:prSet presAssocID="{4EEB9283-71AD-425D-90C0-B60555F68008}" presName="bkgdShape" presStyleLbl="node1" presStyleIdx="4" presStyleCnt="6"/>
      <dgm:spPr/>
      <dgm:t>
        <a:bodyPr/>
        <a:lstStyle/>
        <a:p>
          <a:endParaRPr lang="en-US"/>
        </a:p>
      </dgm:t>
    </dgm:pt>
    <dgm:pt modelId="{403F6435-D449-44EF-857D-FCD83839402E}" type="pres">
      <dgm:prSet presAssocID="{4EEB9283-71AD-425D-90C0-B60555F68008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293EB-3DCA-4BEA-991E-D9677AC99868}" type="pres">
      <dgm:prSet presAssocID="{4EEB9283-71AD-425D-90C0-B60555F68008}" presName="invisiNode" presStyleLbl="node1" presStyleIdx="4" presStyleCnt="6"/>
      <dgm:spPr/>
    </dgm:pt>
    <dgm:pt modelId="{F24ECC4A-123B-493B-8025-277AD2EAF52A}" type="pres">
      <dgm:prSet presAssocID="{4EEB9283-71AD-425D-90C0-B60555F68008}" presName="imagNode" presStyleLbl="fgImgPlace1" presStyleIdx="4" presStyleCnt="6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18B68D37-81DF-4B24-ADBE-6BF3A9735667}" type="pres">
      <dgm:prSet presAssocID="{EE07DD39-2E4F-42A1-AC6C-7824CF5D7C21}" presName="sibTrans" presStyleLbl="sibTrans2D1" presStyleIdx="0" presStyleCnt="0"/>
      <dgm:spPr/>
    </dgm:pt>
    <dgm:pt modelId="{C759DFF0-DB97-466D-B566-215DFC42BEFC}" type="pres">
      <dgm:prSet presAssocID="{2E2B9DB7-7C52-4F8E-B171-3303C3A2A51C}" presName="compNode" presStyleCnt="0"/>
      <dgm:spPr/>
    </dgm:pt>
    <dgm:pt modelId="{C7F35B63-317C-4D3A-B4D7-2B4C8CC048D6}" type="pres">
      <dgm:prSet presAssocID="{2E2B9DB7-7C52-4F8E-B171-3303C3A2A51C}" presName="bkgdShape" presStyleLbl="node1" presStyleIdx="5" presStyleCnt="6"/>
      <dgm:spPr/>
      <dgm:t>
        <a:bodyPr/>
        <a:lstStyle/>
        <a:p>
          <a:endParaRPr lang="en-US"/>
        </a:p>
      </dgm:t>
    </dgm:pt>
    <dgm:pt modelId="{E433584D-939E-4026-B7D7-F14C39A805BE}" type="pres">
      <dgm:prSet presAssocID="{2E2B9DB7-7C52-4F8E-B171-3303C3A2A51C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4B726-AE74-4390-A94D-0567C4E40EB4}" type="pres">
      <dgm:prSet presAssocID="{2E2B9DB7-7C52-4F8E-B171-3303C3A2A51C}" presName="invisiNode" presStyleLbl="node1" presStyleIdx="5" presStyleCnt="6"/>
      <dgm:spPr/>
    </dgm:pt>
    <dgm:pt modelId="{BB29BFA4-34CB-4649-AEEC-E3F082570430}" type="pres">
      <dgm:prSet presAssocID="{2E2B9DB7-7C52-4F8E-B171-3303C3A2A51C}" presName="imagNode" presStyleLbl="fgImgPlace1" presStyleIdx="5" presStyleCnt="6"/>
      <dgm:spPr>
        <a:blipFill rotWithShape="0">
          <a:blip xmlns:r="http://schemas.openxmlformats.org/officeDocument/2006/relationships" r:embed="rId6"/>
          <a:stretch>
            <a:fillRect/>
          </a:stretch>
        </a:blipFill>
      </dgm:spPr>
    </dgm:pt>
  </dgm:ptLst>
  <dgm:cxnLst>
    <dgm:cxn modelId="{097E597E-D9A8-473D-9F38-B4C115F2E69D}" type="presOf" srcId="{3DABC2B3-BDCB-4075-B7FB-9E966F774452}" destId="{ADC74E06-6709-48E2-9456-7270045970A6}" srcOrd="0" destOrd="0" presId="urn:microsoft.com/office/officeart/2005/8/layout/hList7"/>
    <dgm:cxn modelId="{79B47DCC-E189-4EA4-BFF9-438478809CBE}" type="presOf" srcId="{EFD4AEFB-7D0B-4C09-8B2C-F05AD0447459}" destId="{D5708096-7E2A-4968-B170-62B7DF50F40C}" srcOrd="1" destOrd="0" presId="urn:microsoft.com/office/officeart/2005/8/layout/hList7"/>
    <dgm:cxn modelId="{0AAC1A20-B400-47CC-957B-29EC4FB087FB}" srcId="{4C822501-3398-4750-A4CC-CB96273460C7}" destId="{EFD4AEFB-7D0B-4C09-8B2C-F05AD0447459}" srcOrd="2" destOrd="0" parTransId="{8CC90EDF-1AB4-4DFA-A728-3FC8FAE974C0}" sibTransId="{AC90851A-3EBA-45FB-B867-DD847F800CBE}"/>
    <dgm:cxn modelId="{E781B31D-DE06-4DD3-A146-BE08C8095EC6}" type="presOf" srcId="{EFD4AEFB-7D0B-4C09-8B2C-F05AD0447459}" destId="{BE7B4BC6-67F9-4B07-B24A-5E983AA3F2CE}" srcOrd="0" destOrd="0" presId="urn:microsoft.com/office/officeart/2005/8/layout/hList7"/>
    <dgm:cxn modelId="{4FB6FD6C-F4FF-4F29-B012-83D5D9F27BE4}" type="presOf" srcId="{4C822501-3398-4750-A4CC-CB96273460C7}" destId="{90664AA0-F135-4676-8744-895954AE3747}" srcOrd="0" destOrd="0" presId="urn:microsoft.com/office/officeart/2005/8/layout/hList7"/>
    <dgm:cxn modelId="{1140ACB7-7899-4B26-81A2-758355571FA5}" srcId="{4C822501-3398-4750-A4CC-CB96273460C7}" destId="{2E2B9DB7-7C52-4F8E-B171-3303C3A2A51C}" srcOrd="5" destOrd="0" parTransId="{E4329307-53DC-4F73-BB2E-4B5A584A5212}" sibTransId="{F19D2660-5DAB-4334-87BC-41FC18220BDB}"/>
    <dgm:cxn modelId="{FF88CD62-B4AA-4C7F-AB08-D1CC3C91050F}" type="presOf" srcId="{2E2B9DB7-7C52-4F8E-B171-3303C3A2A51C}" destId="{C7F35B63-317C-4D3A-B4D7-2B4C8CC048D6}" srcOrd="0" destOrd="0" presId="urn:microsoft.com/office/officeart/2005/8/layout/hList7"/>
    <dgm:cxn modelId="{6D15F365-9CCB-4157-A94E-792940AED8EF}" type="presOf" srcId="{F2A56860-44E9-4EE6-A31C-EB72DE5E2CE8}" destId="{FBB30AEE-381D-4631-8C7E-5F1141BA7909}" srcOrd="0" destOrd="0" presId="urn:microsoft.com/office/officeart/2005/8/layout/hList7"/>
    <dgm:cxn modelId="{C0B0E99A-CA8E-48D7-93DF-A05D34A78CB0}" srcId="{4C822501-3398-4750-A4CC-CB96273460C7}" destId="{F2A56860-44E9-4EE6-A31C-EB72DE5E2CE8}" srcOrd="1" destOrd="0" parTransId="{A7DFD8E2-2368-49D1-93D1-241FD841BD03}" sibTransId="{0BCDE29A-627C-4513-87D5-E1C54606E03F}"/>
    <dgm:cxn modelId="{346D6BDB-2909-48A8-B8C6-D4A4D62CAA3B}" type="presOf" srcId="{4EEB9283-71AD-425D-90C0-B60555F68008}" destId="{3DC783C5-E581-477E-829A-1068675274FC}" srcOrd="0" destOrd="0" presId="urn:microsoft.com/office/officeart/2005/8/layout/hList7"/>
    <dgm:cxn modelId="{B57491BB-269F-4552-922E-F88BF25285EC}" srcId="{4C822501-3398-4750-A4CC-CB96273460C7}" destId="{4973D8A5-BA5A-4DD3-872D-2E051F0CE966}" srcOrd="3" destOrd="0" parTransId="{292C2CEF-E374-4672-90E9-8856AE257549}" sibTransId="{3DABC2B3-BDCB-4075-B7FB-9E966F774452}"/>
    <dgm:cxn modelId="{62BC76A1-BBE2-4A8A-90B2-DF3649110F22}" type="presOf" srcId="{2E2B9DB7-7C52-4F8E-B171-3303C3A2A51C}" destId="{E433584D-939E-4026-B7D7-F14C39A805BE}" srcOrd="1" destOrd="0" presId="urn:microsoft.com/office/officeart/2005/8/layout/hList7"/>
    <dgm:cxn modelId="{8BCDABAB-5103-41AA-922C-F7AE44226C2D}" srcId="{4C822501-3398-4750-A4CC-CB96273460C7}" destId="{4EEB9283-71AD-425D-90C0-B60555F68008}" srcOrd="4" destOrd="0" parTransId="{685D9522-7920-4EB2-B217-17996ADD755D}" sibTransId="{EE07DD39-2E4F-42A1-AC6C-7824CF5D7C21}"/>
    <dgm:cxn modelId="{041A1FE5-6523-4007-A4DB-ECAC70130CFA}" type="presOf" srcId="{4EEB9283-71AD-425D-90C0-B60555F68008}" destId="{403F6435-D449-44EF-857D-FCD83839402E}" srcOrd="1" destOrd="0" presId="urn:microsoft.com/office/officeart/2005/8/layout/hList7"/>
    <dgm:cxn modelId="{6784D5A5-C565-4654-84DD-EC8155613AA4}" type="presOf" srcId="{4973D8A5-BA5A-4DD3-872D-2E051F0CE966}" destId="{852A1EB2-F762-4503-8000-C79CABF61996}" srcOrd="0" destOrd="0" presId="urn:microsoft.com/office/officeart/2005/8/layout/hList7"/>
    <dgm:cxn modelId="{67193525-D950-48C1-AB6F-644E646589AB}" type="presOf" srcId="{AC90851A-3EBA-45FB-B867-DD847F800CBE}" destId="{9D94AA45-771D-4B1A-A55B-7584123DE131}" srcOrd="0" destOrd="0" presId="urn:microsoft.com/office/officeart/2005/8/layout/hList7"/>
    <dgm:cxn modelId="{7760C1F9-797A-4C9C-83EE-C73A0A6CBF35}" type="presOf" srcId="{4CC97D81-803C-471A-8E5A-6C04DF5573AC}" destId="{F179A477-4CE6-4167-8F47-B881B18A700B}" srcOrd="0" destOrd="0" presId="urn:microsoft.com/office/officeart/2005/8/layout/hList7"/>
    <dgm:cxn modelId="{20756F75-1663-4CBB-8102-136CF4E6BEE6}" type="presOf" srcId="{4CC97D81-803C-471A-8E5A-6C04DF5573AC}" destId="{A9E975E0-09BF-4155-9E8E-C5BDC5E34C69}" srcOrd="1" destOrd="0" presId="urn:microsoft.com/office/officeart/2005/8/layout/hList7"/>
    <dgm:cxn modelId="{90E99982-FB66-481B-91A2-7EC871B40CDD}" srcId="{4C822501-3398-4750-A4CC-CB96273460C7}" destId="{4CC97D81-803C-471A-8E5A-6C04DF5573AC}" srcOrd="0" destOrd="0" parTransId="{FB3E18D9-4913-4D52-A183-625C2293E57F}" sibTransId="{1AE983C1-5ADE-4DF6-AD11-8BD54C5CD9FE}"/>
    <dgm:cxn modelId="{5451084B-C532-41A4-A141-EDC732DF2839}" type="presOf" srcId="{1AE983C1-5ADE-4DF6-AD11-8BD54C5CD9FE}" destId="{DD933B25-3067-4FEC-8E24-26553A255DE5}" srcOrd="0" destOrd="0" presId="urn:microsoft.com/office/officeart/2005/8/layout/hList7"/>
    <dgm:cxn modelId="{804832A2-9FE0-4D19-8FD9-5EF385E89522}" type="presOf" srcId="{F2A56860-44E9-4EE6-A31C-EB72DE5E2CE8}" destId="{6B0FE9E8-3032-4A53-A46E-5C4CA0588BE0}" srcOrd="1" destOrd="0" presId="urn:microsoft.com/office/officeart/2005/8/layout/hList7"/>
    <dgm:cxn modelId="{05B8F6BF-C352-4033-B7FD-8FF9B2920027}" type="presOf" srcId="{EE07DD39-2E4F-42A1-AC6C-7824CF5D7C21}" destId="{18B68D37-81DF-4B24-ADBE-6BF3A9735667}" srcOrd="0" destOrd="0" presId="urn:microsoft.com/office/officeart/2005/8/layout/hList7"/>
    <dgm:cxn modelId="{96337243-A603-4842-ADA2-79B679BF85C8}" type="presOf" srcId="{0BCDE29A-627C-4513-87D5-E1C54606E03F}" destId="{1377B88A-0E6E-4726-A284-87D0AE98BD5D}" srcOrd="0" destOrd="0" presId="urn:microsoft.com/office/officeart/2005/8/layout/hList7"/>
    <dgm:cxn modelId="{81CFCBA6-BA13-47BD-96B2-083CC97FDB1B}" type="presOf" srcId="{4973D8A5-BA5A-4DD3-872D-2E051F0CE966}" destId="{58B78A46-E3F9-4B43-BE6A-05132FFA03E0}" srcOrd="1" destOrd="0" presId="urn:microsoft.com/office/officeart/2005/8/layout/hList7"/>
    <dgm:cxn modelId="{3B21DE5F-342A-4409-81E7-93D40DFD8727}" type="presParOf" srcId="{90664AA0-F135-4676-8744-895954AE3747}" destId="{9BF75531-5C2A-4A72-9018-7AE7F92E9F82}" srcOrd="0" destOrd="0" presId="urn:microsoft.com/office/officeart/2005/8/layout/hList7"/>
    <dgm:cxn modelId="{803961B9-B539-4B65-9351-428944AB2A03}" type="presParOf" srcId="{90664AA0-F135-4676-8744-895954AE3747}" destId="{C90B9C65-8CA8-4658-B68C-3595548B790F}" srcOrd="1" destOrd="0" presId="urn:microsoft.com/office/officeart/2005/8/layout/hList7"/>
    <dgm:cxn modelId="{B4C4F861-0F5F-4783-AE7A-A4FAD9087E8D}" type="presParOf" srcId="{C90B9C65-8CA8-4658-B68C-3595548B790F}" destId="{04995EF5-3644-470D-A356-4F8E0E48F77B}" srcOrd="0" destOrd="0" presId="urn:microsoft.com/office/officeart/2005/8/layout/hList7"/>
    <dgm:cxn modelId="{72F39F6B-551F-4517-B47B-F0B1D850B7B0}" type="presParOf" srcId="{04995EF5-3644-470D-A356-4F8E0E48F77B}" destId="{F179A477-4CE6-4167-8F47-B881B18A700B}" srcOrd="0" destOrd="0" presId="urn:microsoft.com/office/officeart/2005/8/layout/hList7"/>
    <dgm:cxn modelId="{32F7B5E6-6B02-4750-BE30-64CD2ED31EB3}" type="presParOf" srcId="{04995EF5-3644-470D-A356-4F8E0E48F77B}" destId="{A9E975E0-09BF-4155-9E8E-C5BDC5E34C69}" srcOrd="1" destOrd="0" presId="urn:microsoft.com/office/officeart/2005/8/layout/hList7"/>
    <dgm:cxn modelId="{1BDB50A8-0BC1-488A-98E4-26D2FD29F7AD}" type="presParOf" srcId="{04995EF5-3644-470D-A356-4F8E0E48F77B}" destId="{80D883C1-972A-4124-8196-C9A24DA83E02}" srcOrd="2" destOrd="0" presId="urn:microsoft.com/office/officeart/2005/8/layout/hList7"/>
    <dgm:cxn modelId="{303BB05F-87AC-41DD-9687-0FF58A0B2932}" type="presParOf" srcId="{04995EF5-3644-470D-A356-4F8E0E48F77B}" destId="{11C91E22-920C-4C55-A119-0BFD6325EE8B}" srcOrd="3" destOrd="0" presId="urn:microsoft.com/office/officeart/2005/8/layout/hList7"/>
    <dgm:cxn modelId="{431AD56C-47E3-441C-8939-037803228718}" type="presParOf" srcId="{C90B9C65-8CA8-4658-B68C-3595548B790F}" destId="{DD933B25-3067-4FEC-8E24-26553A255DE5}" srcOrd="1" destOrd="0" presId="urn:microsoft.com/office/officeart/2005/8/layout/hList7"/>
    <dgm:cxn modelId="{831FEE9A-7497-4271-A4FA-BB6D4248281B}" type="presParOf" srcId="{C90B9C65-8CA8-4658-B68C-3595548B790F}" destId="{423639E6-EE83-4650-BBA8-36B30F8FC018}" srcOrd="2" destOrd="0" presId="urn:microsoft.com/office/officeart/2005/8/layout/hList7"/>
    <dgm:cxn modelId="{2DB8F71F-76AB-4FD3-A1E8-C4E57C40E286}" type="presParOf" srcId="{423639E6-EE83-4650-BBA8-36B30F8FC018}" destId="{FBB30AEE-381D-4631-8C7E-5F1141BA7909}" srcOrd="0" destOrd="0" presId="urn:microsoft.com/office/officeart/2005/8/layout/hList7"/>
    <dgm:cxn modelId="{929A1663-F156-4CCF-9843-48E951E09939}" type="presParOf" srcId="{423639E6-EE83-4650-BBA8-36B30F8FC018}" destId="{6B0FE9E8-3032-4A53-A46E-5C4CA0588BE0}" srcOrd="1" destOrd="0" presId="urn:microsoft.com/office/officeart/2005/8/layout/hList7"/>
    <dgm:cxn modelId="{1F7757EB-861F-4C6D-B81F-8BF8FF4101C9}" type="presParOf" srcId="{423639E6-EE83-4650-BBA8-36B30F8FC018}" destId="{21F599C9-B728-45F1-9410-9D9A582B5FDD}" srcOrd="2" destOrd="0" presId="urn:microsoft.com/office/officeart/2005/8/layout/hList7"/>
    <dgm:cxn modelId="{8558E488-E03D-4799-8FAD-D66BB7F35BA3}" type="presParOf" srcId="{423639E6-EE83-4650-BBA8-36B30F8FC018}" destId="{151E2559-5220-4202-882F-013C5D056001}" srcOrd="3" destOrd="0" presId="urn:microsoft.com/office/officeart/2005/8/layout/hList7"/>
    <dgm:cxn modelId="{8D2F906A-5E8E-422A-A95B-862030125664}" type="presParOf" srcId="{C90B9C65-8CA8-4658-B68C-3595548B790F}" destId="{1377B88A-0E6E-4726-A284-87D0AE98BD5D}" srcOrd="3" destOrd="0" presId="urn:microsoft.com/office/officeart/2005/8/layout/hList7"/>
    <dgm:cxn modelId="{5282CD18-1593-45CD-BA5C-DFC7361A2A10}" type="presParOf" srcId="{C90B9C65-8CA8-4658-B68C-3595548B790F}" destId="{2283CFA0-D86C-4F23-A458-9DEE391571D5}" srcOrd="4" destOrd="0" presId="urn:microsoft.com/office/officeart/2005/8/layout/hList7"/>
    <dgm:cxn modelId="{B851D82C-E710-4296-8731-00AB0D14DEB4}" type="presParOf" srcId="{2283CFA0-D86C-4F23-A458-9DEE391571D5}" destId="{BE7B4BC6-67F9-4B07-B24A-5E983AA3F2CE}" srcOrd="0" destOrd="0" presId="urn:microsoft.com/office/officeart/2005/8/layout/hList7"/>
    <dgm:cxn modelId="{507DFB40-F181-40B8-8DDD-704F731574D3}" type="presParOf" srcId="{2283CFA0-D86C-4F23-A458-9DEE391571D5}" destId="{D5708096-7E2A-4968-B170-62B7DF50F40C}" srcOrd="1" destOrd="0" presId="urn:microsoft.com/office/officeart/2005/8/layout/hList7"/>
    <dgm:cxn modelId="{1A54930F-D215-4A12-B627-7EFD54BDED9C}" type="presParOf" srcId="{2283CFA0-D86C-4F23-A458-9DEE391571D5}" destId="{64421B7E-2F5F-4785-ACFF-2A9F977FDA3E}" srcOrd="2" destOrd="0" presId="urn:microsoft.com/office/officeart/2005/8/layout/hList7"/>
    <dgm:cxn modelId="{CCE23E41-5E6A-47FA-8FB0-A2D04FAB657E}" type="presParOf" srcId="{2283CFA0-D86C-4F23-A458-9DEE391571D5}" destId="{BEDA5949-9E84-4BB8-803F-BA2D3BECB366}" srcOrd="3" destOrd="0" presId="urn:microsoft.com/office/officeart/2005/8/layout/hList7"/>
    <dgm:cxn modelId="{62406C1F-EE50-411C-97D9-A4B17AE82AF7}" type="presParOf" srcId="{C90B9C65-8CA8-4658-B68C-3595548B790F}" destId="{9D94AA45-771D-4B1A-A55B-7584123DE131}" srcOrd="5" destOrd="0" presId="urn:microsoft.com/office/officeart/2005/8/layout/hList7"/>
    <dgm:cxn modelId="{9411FC3F-DFE1-4E6E-8848-ABB429958CD2}" type="presParOf" srcId="{C90B9C65-8CA8-4658-B68C-3595548B790F}" destId="{B0D0C2F8-F448-408C-A1A5-3CD64DCC2843}" srcOrd="6" destOrd="0" presId="urn:microsoft.com/office/officeart/2005/8/layout/hList7"/>
    <dgm:cxn modelId="{820DEA99-8192-4AFD-B93D-670ED36340DF}" type="presParOf" srcId="{B0D0C2F8-F448-408C-A1A5-3CD64DCC2843}" destId="{852A1EB2-F762-4503-8000-C79CABF61996}" srcOrd="0" destOrd="0" presId="urn:microsoft.com/office/officeart/2005/8/layout/hList7"/>
    <dgm:cxn modelId="{C7CF43A2-2706-476D-A694-B07D986925D9}" type="presParOf" srcId="{B0D0C2F8-F448-408C-A1A5-3CD64DCC2843}" destId="{58B78A46-E3F9-4B43-BE6A-05132FFA03E0}" srcOrd="1" destOrd="0" presId="urn:microsoft.com/office/officeart/2005/8/layout/hList7"/>
    <dgm:cxn modelId="{7436680B-1C04-4203-A3DC-55B81EEE4DAF}" type="presParOf" srcId="{B0D0C2F8-F448-408C-A1A5-3CD64DCC2843}" destId="{AD8C0CAE-619F-4D44-8972-014F30716BB1}" srcOrd="2" destOrd="0" presId="urn:microsoft.com/office/officeart/2005/8/layout/hList7"/>
    <dgm:cxn modelId="{D30D8B70-D385-4FFD-A5F9-BED3950508DC}" type="presParOf" srcId="{B0D0C2F8-F448-408C-A1A5-3CD64DCC2843}" destId="{131DD8AA-D2A5-47B7-AC1E-8018E903E2EC}" srcOrd="3" destOrd="0" presId="urn:microsoft.com/office/officeart/2005/8/layout/hList7"/>
    <dgm:cxn modelId="{CE4CA381-0539-42E2-B747-E3D8150D1337}" type="presParOf" srcId="{C90B9C65-8CA8-4658-B68C-3595548B790F}" destId="{ADC74E06-6709-48E2-9456-7270045970A6}" srcOrd="7" destOrd="0" presId="urn:microsoft.com/office/officeart/2005/8/layout/hList7"/>
    <dgm:cxn modelId="{DE5C534A-7F8A-44D3-8299-565C5E96790A}" type="presParOf" srcId="{C90B9C65-8CA8-4658-B68C-3595548B790F}" destId="{24880251-50F1-4EE7-92F9-4C26C5026C35}" srcOrd="8" destOrd="0" presId="urn:microsoft.com/office/officeart/2005/8/layout/hList7"/>
    <dgm:cxn modelId="{0BCC2C2F-93B7-4079-81B3-AC65FECD09E8}" type="presParOf" srcId="{24880251-50F1-4EE7-92F9-4C26C5026C35}" destId="{3DC783C5-E581-477E-829A-1068675274FC}" srcOrd="0" destOrd="0" presId="urn:microsoft.com/office/officeart/2005/8/layout/hList7"/>
    <dgm:cxn modelId="{111DD5D3-50A6-43CE-BD04-CA1AB063C4C7}" type="presParOf" srcId="{24880251-50F1-4EE7-92F9-4C26C5026C35}" destId="{403F6435-D449-44EF-857D-FCD83839402E}" srcOrd="1" destOrd="0" presId="urn:microsoft.com/office/officeart/2005/8/layout/hList7"/>
    <dgm:cxn modelId="{E1606AA1-9459-4B3E-B413-2F13B14E74CD}" type="presParOf" srcId="{24880251-50F1-4EE7-92F9-4C26C5026C35}" destId="{643293EB-3DCA-4BEA-991E-D9677AC99868}" srcOrd="2" destOrd="0" presId="urn:microsoft.com/office/officeart/2005/8/layout/hList7"/>
    <dgm:cxn modelId="{FE158249-8EC4-45E4-A4D0-AB2D1FF4DBAA}" type="presParOf" srcId="{24880251-50F1-4EE7-92F9-4C26C5026C35}" destId="{F24ECC4A-123B-493B-8025-277AD2EAF52A}" srcOrd="3" destOrd="0" presId="urn:microsoft.com/office/officeart/2005/8/layout/hList7"/>
    <dgm:cxn modelId="{0D161E39-BDA7-467D-977A-4DD534350AE2}" type="presParOf" srcId="{C90B9C65-8CA8-4658-B68C-3595548B790F}" destId="{18B68D37-81DF-4B24-ADBE-6BF3A9735667}" srcOrd="9" destOrd="0" presId="urn:microsoft.com/office/officeart/2005/8/layout/hList7"/>
    <dgm:cxn modelId="{9BAC14A3-D593-4803-91B2-4474876872AA}" type="presParOf" srcId="{C90B9C65-8CA8-4658-B68C-3595548B790F}" destId="{C759DFF0-DB97-466D-B566-215DFC42BEFC}" srcOrd="10" destOrd="0" presId="urn:microsoft.com/office/officeart/2005/8/layout/hList7"/>
    <dgm:cxn modelId="{2BDC78F5-029A-4E52-A7E9-1A3955814779}" type="presParOf" srcId="{C759DFF0-DB97-466D-B566-215DFC42BEFC}" destId="{C7F35B63-317C-4D3A-B4D7-2B4C8CC048D6}" srcOrd="0" destOrd="0" presId="urn:microsoft.com/office/officeart/2005/8/layout/hList7"/>
    <dgm:cxn modelId="{60C1EA5F-1454-49C2-8452-4E139D813B29}" type="presParOf" srcId="{C759DFF0-DB97-466D-B566-215DFC42BEFC}" destId="{E433584D-939E-4026-B7D7-F14C39A805BE}" srcOrd="1" destOrd="0" presId="urn:microsoft.com/office/officeart/2005/8/layout/hList7"/>
    <dgm:cxn modelId="{9264A370-63D2-4416-B1BA-CDB03F4E87C5}" type="presParOf" srcId="{C759DFF0-DB97-466D-B566-215DFC42BEFC}" destId="{9464B726-AE74-4390-A94D-0567C4E40EB4}" srcOrd="2" destOrd="0" presId="urn:microsoft.com/office/officeart/2005/8/layout/hList7"/>
    <dgm:cxn modelId="{C9DDD421-F858-41C6-8F86-028B5B919468}" type="presParOf" srcId="{C759DFF0-DB97-466D-B566-215DFC42BEFC}" destId="{BB29BFA4-34CB-4649-AEEC-E3F08257043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82D2E-0355-4673-9017-1B5F7562DE49}">
      <dsp:nvSpPr>
        <dsp:cNvPr id="0" name=""/>
        <dsp:cNvSpPr/>
      </dsp:nvSpPr>
      <dsp:spPr>
        <a:xfrm rot="5400000">
          <a:off x="4094539" y="-508738"/>
          <a:ext cx="851296" cy="20848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example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example</a:t>
          </a:r>
        </a:p>
      </dsp:txBody>
      <dsp:txXfrm rot="-5400000">
        <a:off x="3477777" y="149581"/>
        <a:ext cx="2043265" cy="768182"/>
      </dsp:txXfrm>
    </dsp:sp>
    <dsp:sp modelId="{CD57528C-AD6E-498C-84E1-A7CE719FC2ED}">
      <dsp:nvSpPr>
        <dsp:cNvPr id="0" name=""/>
        <dsp:cNvSpPr/>
      </dsp:nvSpPr>
      <dsp:spPr>
        <a:xfrm>
          <a:off x="76200" y="0"/>
          <a:ext cx="3401576" cy="1064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2"/>
              </a:solidFill>
            </a:rPr>
            <a:t>“. . . the study of the Earth’s surface and the processes  that shape it; </a:t>
          </a:r>
        </a:p>
      </dsp:txBody>
      <dsp:txXfrm>
        <a:off x="128146" y="51946"/>
        <a:ext cx="3297684" cy="960229"/>
      </dsp:txXfrm>
    </dsp:sp>
    <dsp:sp modelId="{43EDD0F9-7517-4A70-B6C9-36B81F4F9A27}">
      <dsp:nvSpPr>
        <dsp:cNvPr id="0" name=""/>
        <dsp:cNvSpPr/>
      </dsp:nvSpPr>
      <dsp:spPr>
        <a:xfrm rot="5400000">
          <a:off x="4094377" y="608588"/>
          <a:ext cx="851296" cy="20848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tx1"/>
              </a:solidFill>
            </a:rPr>
            <a:t>example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>
              <a:solidFill>
                <a:schemeClr val="tx1"/>
              </a:solidFill>
            </a:rPr>
            <a:t>example</a:t>
          </a:r>
        </a:p>
      </dsp:txBody>
      <dsp:txXfrm rot="-5400000">
        <a:off x="3477615" y="1266908"/>
        <a:ext cx="2043265" cy="768182"/>
      </dsp:txXfrm>
    </dsp:sp>
    <dsp:sp modelId="{244E2663-0F4E-48E0-86D5-2B3DF1BE4255}">
      <dsp:nvSpPr>
        <dsp:cNvPr id="0" name=""/>
        <dsp:cNvSpPr/>
      </dsp:nvSpPr>
      <dsp:spPr>
        <a:xfrm>
          <a:off x="76200" y="1118939"/>
          <a:ext cx="3401414" cy="1064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>
              <a:solidFill>
                <a:schemeClr val="accent2"/>
              </a:solidFill>
            </a:rPr>
            <a:t>the connections between places,</a:t>
          </a:r>
        </a:p>
      </dsp:txBody>
      <dsp:txXfrm>
        <a:off x="128146" y="1170885"/>
        <a:ext cx="3297522" cy="960229"/>
      </dsp:txXfrm>
    </dsp:sp>
    <dsp:sp modelId="{981EF330-651E-49E8-9A2E-F48A033061A2}">
      <dsp:nvSpPr>
        <dsp:cNvPr id="0" name=""/>
        <dsp:cNvSpPr/>
      </dsp:nvSpPr>
      <dsp:spPr>
        <a:xfrm rot="5400000">
          <a:off x="4094539" y="1725916"/>
          <a:ext cx="851296" cy="208482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example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/>
            <a:t>example</a:t>
          </a:r>
        </a:p>
      </dsp:txBody>
      <dsp:txXfrm rot="-5400000">
        <a:off x="3477777" y="2384236"/>
        <a:ext cx="2043265" cy="768182"/>
      </dsp:txXfrm>
    </dsp:sp>
    <dsp:sp modelId="{EA3E0B14-513F-4547-B78D-FDDA4002F397}">
      <dsp:nvSpPr>
        <dsp:cNvPr id="0" name=""/>
        <dsp:cNvSpPr/>
      </dsp:nvSpPr>
      <dsp:spPr>
        <a:xfrm>
          <a:off x="76200" y="2236266"/>
          <a:ext cx="3401576" cy="1064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accent2"/>
              </a:solidFill>
            </a:rPr>
            <a:t>and the complex relationship between people and the environment.”</a:t>
          </a:r>
        </a:p>
      </dsp:txBody>
      <dsp:txXfrm>
        <a:off x="128146" y="2288212"/>
        <a:ext cx="3297684" cy="960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79A477-4CE6-4167-8F47-B881B18A700B}">
      <dsp:nvSpPr>
        <dsp:cNvPr id="0" name=""/>
        <dsp:cNvSpPr/>
      </dsp:nvSpPr>
      <dsp:spPr>
        <a:xfrm>
          <a:off x="100" y="0"/>
          <a:ext cx="1338113" cy="4525963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996600"/>
              </a:solidFill>
            </a:rPr>
            <a:t>Political</a:t>
          </a:r>
        </a:p>
      </dsp:txBody>
      <dsp:txXfrm>
        <a:off x="100" y="1810385"/>
        <a:ext cx="1338113" cy="1810385"/>
      </dsp:txXfrm>
    </dsp:sp>
    <dsp:sp modelId="{11C91E22-920C-4C55-A119-0BFD6325EE8B}">
      <dsp:nvSpPr>
        <dsp:cNvPr id="0" name=""/>
        <dsp:cNvSpPr/>
      </dsp:nvSpPr>
      <dsp:spPr>
        <a:xfrm>
          <a:off x="40243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B30AEE-381D-4631-8C7E-5F1141BA7909}">
      <dsp:nvSpPr>
        <dsp:cNvPr id="0" name=""/>
        <dsp:cNvSpPr/>
      </dsp:nvSpPr>
      <dsp:spPr>
        <a:xfrm>
          <a:off x="1378357" y="0"/>
          <a:ext cx="1338113" cy="4525963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996600"/>
              </a:solidFill>
            </a:rPr>
            <a:t>Regional</a:t>
          </a:r>
        </a:p>
      </dsp:txBody>
      <dsp:txXfrm>
        <a:off x="1378357" y="1810385"/>
        <a:ext cx="1338113" cy="1810385"/>
      </dsp:txXfrm>
    </dsp:sp>
    <dsp:sp modelId="{151E2559-5220-4202-882F-013C5D056001}">
      <dsp:nvSpPr>
        <dsp:cNvPr id="0" name=""/>
        <dsp:cNvSpPr/>
      </dsp:nvSpPr>
      <dsp:spPr>
        <a:xfrm>
          <a:off x="1418500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7B4BC6-67F9-4B07-B24A-5E983AA3F2CE}">
      <dsp:nvSpPr>
        <dsp:cNvPr id="0" name=""/>
        <dsp:cNvSpPr/>
      </dsp:nvSpPr>
      <dsp:spPr>
        <a:xfrm>
          <a:off x="2756614" y="0"/>
          <a:ext cx="1338113" cy="4525963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996600"/>
              </a:solidFill>
            </a:rPr>
            <a:t>Economic</a:t>
          </a:r>
        </a:p>
      </dsp:txBody>
      <dsp:txXfrm>
        <a:off x="2756614" y="1810385"/>
        <a:ext cx="1338113" cy="1810385"/>
      </dsp:txXfrm>
    </dsp:sp>
    <dsp:sp modelId="{BEDA5949-9E84-4BB8-803F-BA2D3BECB366}">
      <dsp:nvSpPr>
        <dsp:cNvPr id="0" name=""/>
        <dsp:cNvSpPr/>
      </dsp:nvSpPr>
      <dsp:spPr>
        <a:xfrm>
          <a:off x="2796758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2A1EB2-F762-4503-8000-C79CABF61996}">
      <dsp:nvSpPr>
        <dsp:cNvPr id="0" name=""/>
        <dsp:cNvSpPr/>
      </dsp:nvSpPr>
      <dsp:spPr>
        <a:xfrm>
          <a:off x="4134871" y="0"/>
          <a:ext cx="1338113" cy="4525963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996600"/>
              </a:solidFill>
            </a:rPr>
            <a:t>Physical</a:t>
          </a:r>
        </a:p>
      </dsp:txBody>
      <dsp:txXfrm>
        <a:off x="4134871" y="1810385"/>
        <a:ext cx="1338113" cy="1810385"/>
      </dsp:txXfrm>
    </dsp:sp>
    <dsp:sp modelId="{131DD8AA-D2A5-47B7-AC1E-8018E903E2EC}">
      <dsp:nvSpPr>
        <dsp:cNvPr id="0" name=""/>
        <dsp:cNvSpPr/>
      </dsp:nvSpPr>
      <dsp:spPr>
        <a:xfrm>
          <a:off x="4175015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C783C5-E581-477E-829A-1068675274FC}">
      <dsp:nvSpPr>
        <dsp:cNvPr id="0" name=""/>
        <dsp:cNvSpPr/>
      </dsp:nvSpPr>
      <dsp:spPr>
        <a:xfrm>
          <a:off x="5513128" y="0"/>
          <a:ext cx="1338113" cy="4525963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996600"/>
              </a:solidFill>
            </a:rPr>
            <a:t>Cultural</a:t>
          </a:r>
        </a:p>
      </dsp:txBody>
      <dsp:txXfrm>
        <a:off x="5513128" y="1810385"/>
        <a:ext cx="1338113" cy="1810385"/>
      </dsp:txXfrm>
    </dsp:sp>
    <dsp:sp modelId="{F24ECC4A-123B-493B-8025-277AD2EAF52A}">
      <dsp:nvSpPr>
        <dsp:cNvPr id="0" name=""/>
        <dsp:cNvSpPr/>
      </dsp:nvSpPr>
      <dsp:spPr>
        <a:xfrm>
          <a:off x="5553272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F35B63-317C-4D3A-B4D7-2B4C8CC048D6}">
      <dsp:nvSpPr>
        <dsp:cNvPr id="0" name=""/>
        <dsp:cNvSpPr/>
      </dsp:nvSpPr>
      <dsp:spPr>
        <a:xfrm>
          <a:off x="6891385" y="0"/>
          <a:ext cx="1338113" cy="4525963"/>
        </a:xfrm>
        <a:prstGeom prst="roundRect">
          <a:avLst>
            <a:gd name="adj" fmla="val 10000"/>
          </a:avLst>
        </a:prstGeom>
        <a:solidFill>
          <a:srgbClr val="FFCC6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>
              <a:solidFill>
                <a:srgbClr val="996600"/>
              </a:solidFill>
            </a:rPr>
            <a:t>Geospatial Technologies</a:t>
          </a:r>
        </a:p>
      </dsp:txBody>
      <dsp:txXfrm>
        <a:off x="6891385" y="1810385"/>
        <a:ext cx="1338113" cy="1810385"/>
      </dsp:txXfrm>
    </dsp:sp>
    <dsp:sp modelId="{BB29BFA4-34CB-4649-AEEC-E3F082570430}">
      <dsp:nvSpPr>
        <dsp:cNvPr id="0" name=""/>
        <dsp:cNvSpPr/>
      </dsp:nvSpPr>
      <dsp:spPr>
        <a:xfrm>
          <a:off x="6931529" y="271557"/>
          <a:ext cx="1257826" cy="1507145"/>
        </a:xfrm>
        <a:prstGeom prst="ellipse">
          <a:avLst/>
        </a:prstGeom>
        <a:blipFill rotWithShape="0">
          <a:blip xmlns:r="http://schemas.openxmlformats.org/officeDocument/2006/relationships" r:embed="rId6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75531-5C2A-4A72-9018-7AE7F92E9F82}">
      <dsp:nvSpPr>
        <dsp:cNvPr id="0" name=""/>
        <dsp:cNvSpPr/>
      </dsp:nvSpPr>
      <dsp:spPr>
        <a:xfrm>
          <a:off x="329183" y="3428999"/>
          <a:ext cx="7571232" cy="106243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9C90F-1ADB-4F90-861A-1FE7E2678D85}" type="datetimeFigureOut">
              <a:rPr lang="en-US" smtClean="0"/>
              <a:pPr/>
              <a:t>8/27/2018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EF5C5-9BDF-45EE-8A44-03EED103B35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Examine the</a:t>
            </a:r>
            <a:r>
              <a:rPr lang="en-US" baseline="0" dirty="0"/>
              <a:t> map from the 1600s.  What “pieces” are missing?  Why?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F5C5-9BDF-45EE-8A44-03EED103B352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List examples of each part of the definition</a:t>
            </a:r>
            <a:r>
              <a:rPr lang="en-US" baseline="0" dirty="0"/>
              <a:t> in your notebook.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F5C5-9BDF-45EE-8A44-03EED103B35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does distribution mean?</a:t>
            </a:r>
          </a:p>
          <a:p>
            <a:r>
              <a:rPr lang="en-US" dirty="0"/>
              <a:t>World Geography Today?  Sager, Robert J and </a:t>
            </a:r>
            <a:r>
              <a:rPr lang="en-US" dirty="0" err="1"/>
              <a:t>Helgren</a:t>
            </a:r>
            <a:r>
              <a:rPr lang="en-US" dirty="0"/>
              <a:t>, David M (Holt publishing)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F5C5-9BDF-45EE-8A44-03EED103B35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Hint:  A geographer is not so concerned with </a:t>
            </a:r>
            <a:r>
              <a:rPr lang="en-US" b="1" i="1" dirty="0"/>
              <a:t>when</a:t>
            </a:r>
            <a:r>
              <a:rPr lang="en-US" dirty="0"/>
              <a:t> the Panama</a:t>
            </a:r>
            <a:r>
              <a:rPr lang="en-US" baseline="0" dirty="0"/>
              <a:t> Canal was built but in </a:t>
            </a:r>
            <a:r>
              <a:rPr lang="en-US" b="1" i="1" baseline="0" dirty="0"/>
              <a:t>where</a:t>
            </a:r>
            <a:r>
              <a:rPr lang="en-US" baseline="0" dirty="0"/>
              <a:t> it was built and </a:t>
            </a:r>
            <a:r>
              <a:rPr lang="en-US" b="1" i="1" baseline="0" dirty="0"/>
              <a:t>why</a:t>
            </a:r>
            <a:r>
              <a:rPr lang="en-US" baseline="0" dirty="0"/>
              <a:t> it was built </a:t>
            </a:r>
            <a:r>
              <a:rPr lang="en-US" b="1" i="1" baseline="0" dirty="0"/>
              <a:t>there</a:t>
            </a:r>
            <a:r>
              <a:rPr lang="en-US" baseline="0" dirty="0"/>
              <a:t>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F5C5-9BDF-45EE-8A44-03EED103B352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Like the blind men, you have examined parts, but now its time to put the</a:t>
            </a:r>
            <a:r>
              <a:rPr lang="en-US" baseline="0" dirty="0"/>
              <a:t> parts together—the big picture.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6EF5C5-9BDF-45EE-8A44-03EED103B352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D6670"/>
            </a:gs>
            <a:gs pos="100000">
              <a:srgbClr val="A2787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reeform 2"/>
          <p:cNvSpPr>
            <a:spLocks noChangeArrowheads="1"/>
          </p:cNvSpPr>
          <p:nvPr/>
        </p:nvSpPr>
        <p:spPr bwMode="auto">
          <a:xfrm>
            <a:off x="1030288" y="901700"/>
            <a:ext cx="6981825" cy="5743575"/>
          </a:xfrm>
          <a:custGeom>
            <a:avLst/>
            <a:gdLst/>
            <a:ahLst/>
            <a:cxnLst>
              <a:cxn ang="0">
                <a:pos x="98" y="3506"/>
              </a:cxn>
              <a:cxn ang="0">
                <a:pos x="300" y="3402"/>
              </a:cxn>
              <a:cxn ang="0">
                <a:pos x="525" y="3376"/>
              </a:cxn>
              <a:cxn ang="0">
                <a:pos x="728" y="3335"/>
              </a:cxn>
              <a:cxn ang="0">
                <a:pos x="944" y="3192"/>
              </a:cxn>
              <a:cxn ang="0">
                <a:pos x="1071" y="2979"/>
              </a:cxn>
              <a:cxn ang="0">
                <a:pos x="1092" y="2762"/>
              </a:cxn>
              <a:cxn ang="0">
                <a:pos x="1113" y="2559"/>
              </a:cxn>
              <a:cxn ang="0">
                <a:pos x="1285" y="2295"/>
              </a:cxn>
              <a:cxn ang="0">
                <a:pos x="1528" y="2166"/>
              </a:cxn>
              <a:cxn ang="0">
                <a:pos x="1814" y="2153"/>
              </a:cxn>
              <a:cxn ang="0">
                <a:pos x="2056" y="2189"/>
              </a:cxn>
              <a:cxn ang="0">
                <a:pos x="2342" y="2116"/>
              </a:cxn>
              <a:cxn ang="0">
                <a:pos x="2527" y="1932"/>
              </a:cxn>
              <a:cxn ang="0">
                <a:pos x="2606" y="1707"/>
              </a:cxn>
              <a:cxn ang="0">
                <a:pos x="2612" y="1427"/>
              </a:cxn>
              <a:cxn ang="0">
                <a:pos x="2712" y="1190"/>
              </a:cxn>
              <a:cxn ang="0">
                <a:pos x="2903" y="1012"/>
              </a:cxn>
              <a:cxn ang="0">
                <a:pos x="3220" y="930"/>
              </a:cxn>
              <a:cxn ang="0">
                <a:pos x="3556" y="979"/>
              </a:cxn>
              <a:cxn ang="0">
                <a:pos x="3897" y="963"/>
              </a:cxn>
              <a:cxn ang="0">
                <a:pos x="4124" y="833"/>
              </a:cxn>
              <a:cxn ang="0">
                <a:pos x="4252" y="647"/>
              </a:cxn>
              <a:cxn ang="0">
                <a:pos x="4295" y="388"/>
              </a:cxn>
              <a:cxn ang="0">
                <a:pos x="4312" y="53"/>
              </a:cxn>
              <a:cxn ang="0">
                <a:pos x="4374" y="74"/>
              </a:cxn>
              <a:cxn ang="0">
                <a:pos x="4361" y="377"/>
              </a:cxn>
              <a:cxn ang="0">
                <a:pos x="4303" y="709"/>
              </a:cxn>
              <a:cxn ang="0">
                <a:pos x="4079" y="955"/>
              </a:cxn>
              <a:cxn ang="0">
                <a:pos x="3780" y="1055"/>
              </a:cxn>
              <a:cxn ang="0">
                <a:pos x="3452" y="1032"/>
              </a:cxn>
              <a:cxn ang="0">
                <a:pos x="3132" y="1003"/>
              </a:cxn>
              <a:cxn ang="0">
                <a:pos x="2878" y="1114"/>
              </a:cxn>
              <a:cxn ang="0">
                <a:pos x="2716" y="1327"/>
              </a:cxn>
              <a:cxn ang="0">
                <a:pos x="2677" y="1630"/>
              </a:cxn>
              <a:cxn ang="0">
                <a:pos x="2630" y="1885"/>
              </a:cxn>
              <a:cxn ang="0">
                <a:pos x="2428" y="2140"/>
              </a:cxn>
              <a:cxn ang="0">
                <a:pos x="2139" y="2249"/>
              </a:cxn>
              <a:cxn ang="0">
                <a:pos x="1848" y="2216"/>
              </a:cxn>
              <a:cxn ang="0">
                <a:pos x="1602" y="2216"/>
              </a:cxn>
              <a:cxn ang="0">
                <a:pos x="1368" y="2324"/>
              </a:cxn>
              <a:cxn ang="0">
                <a:pos x="1234" y="2474"/>
              </a:cxn>
              <a:cxn ang="0">
                <a:pos x="1161" y="2685"/>
              </a:cxn>
              <a:cxn ang="0">
                <a:pos x="1136" y="2977"/>
              </a:cxn>
              <a:cxn ang="0">
                <a:pos x="1011" y="3210"/>
              </a:cxn>
              <a:cxn ang="0">
                <a:pos x="773" y="3370"/>
              </a:cxn>
              <a:cxn ang="0">
                <a:pos x="467" y="3430"/>
              </a:cxn>
              <a:cxn ang="0">
                <a:pos x="218" y="3496"/>
              </a:cxn>
              <a:cxn ang="0">
                <a:pos x="68" y="3618"/>
              </a:cxn>
            </a:cxnLst>
            <a:rect l="0" t="0" r="r" b="b"/>
            <a:pathLst>
              <a:path w="4398" h="3618">
                <a:moveTo>
                  <a:pt x="0" y="3614"/>
                </a:moveTo>
                <a:lnTo>
                  <a:pt x="43" y="3556"/>
                </a:lnTo>
                <a:lnTo>
                  <a:pt x="98" y="3506"/>
                </a:lnTo>
                <a:lnTo>
                  <a:pt x="167" y="3463"/>
                </a:lnTo>
                <a:lnTo>
                  <a:pt x="235" y="3425"/>
                </a:lnTo>
                <a:lnTo>
                  <a:pt x="300" y="3402"/>
                </a:lnTo>
                <a:lnTo>
                  <a:pt x="379" y="3385"/>
                </a:lnTo>
                <a:lnTo>
                  <a:pt x="447" y="3380"/>
                </a:lnTo>
                <a:lnTo>
                  <a:pt x="525" y="3376"/>
                </a:lnTo>
                <a:lnTo>
                  <a:pt x="586" y="3370"/>
                </a:lnTo>
                <a:lnTo>
                  <a:pt x="653" y="3357"/>
                </a:lnTo>
                <a:lnTo>
                  <a:pt x="728" y="3335"/>
                </a:lnTo>
                <a:lnTo>
                  <a:pt x="805" y="3297"/>
                </a:lnTo>
                <a:lnTo>
                  <a:pt x="873" y="3252"/>
                </a:lnTo>
                <a:lnTo>
                  <a:pt x="944" y="3192"/>
                </a:lnTo>
                <a:lnTo>
                  <a:pt x="998" y="3127"/>
                </a:lnTo>
                <a:lnTo>
                  <a:pt x="1039" y="3054"/>
                </a:lnTo>
                <a:lnTo>
                  <a:pt x="1071" y="2979"/>
                </a:lnTo>
                <a:lnTo>
                  <a:pt x="1088" y="2900"/>
                </a:lnTo>
                <a:lnTo>
                  <a:pt x="1096" y="2837"/>
                </a:lnTo>
                <a:lnTo>
                  <a:pt x="1092" y="2762"/>
                </a:lnTo>
                <a:lnTo>
                  <a:pt x="1090" y="2692"/>
                </a:lnTo>
                <a:lnTo>
                  <a:pt x="1096" y="2625"/>
                </a:lnTo>
                <a:lnTo>
                  <a:pt x="1113" y="2559"/>
                </a:lnTo>
                <a:lnTo>
                  <a:pt x="1151" y="2464"/>
                </a:lnTo>
                <a:lnTo>
                  <a:pt x="1211" y="2374"/>
                </a:lnTo>
                <a:lnTo>
                  <a:pt x="1285" y="2295"/>
                </a:lnTo>
                <a:lnTo>
                  <a:pt x="1364" y="2236"/>
                </a:lnTo>
                <a:lnTo>
                  <a:pt x="1442" y="2196"/>
                </a:lnTo>
                <a:lnTo>
                  <a:pt x="1528" y="2166"/>
                </a:lnTo>
                <a:lnTo>
                  <a:pt x="1621" y="2146"/>
                </a:lnTo>
                <a:lnTo>
                  <a:pt x="1702" y="2144"/>
                </a:lnTo>
                <a:lnTo>
                  <a:pt x="1814" y="2153"/>
                </a:lnTo>
                <a:lnTo>
                  <a:pt x="1904" y="2170"/>
                </a:lnTo>
                <a:lnTo>
                  <a:pt x="1987" y="2185"/>
                </a:lnTo>
                <a:lnTo>
                  <a:pt x="2056" y="2189"/>
                </a:lnTo>
                <a:lnTo>
                  <a:pt x="2156" y="2182"/>
                </a:lnTo>
                <a:lnTo>
                  <a:pt x="2253" y="2159"/>
                </a:lnTo>
                <a:lnTo>
                  <a:pt x="2342" y="2116"/>
                </a:lnTo>
                <a:lnTo>
                  <a:pt x="2409" y="2069"/>
                </a:lnTo>
                <a:lnTo>
                  <a:pt x="2473" y="2002"/>
                </a:lnTo>
                <a:lnTo>
                  <a:pt x="2527" y="1932"/>
                </a:lnTo>
                <a:lnTo>
                  <a:pt x="2561" y="1870"/>
                </a:lnTo>
                <a:lnTo>
                  <a:pt x="2589" y="1797"/>
                </a:lnTo>
                <a:lnTo>
                  <a:pt x="2606" y="1707"/>
                </a:lnTo>
                <a:lnTo>
                  <a:pt x="2613" y="1630"/>
                </a:lnTo>
                <a:lnTo>
                  <a:pt x="2604" y="1528"/>
                </a:lnTo>
                <a:lnTo>
                  <a:pt x="2612" y="1427"/>
                </a:lnTo>
                <a:lnTo>
                  <a:pt x="2636" y="1339"/>
                </a:lnTo>
                <a:lnTo>
                  <a:pt x="2671" y="1259"/>
                </a:lnTo>
                <a:lnTo>
                  <a:pt x="2712" y="1190"/>
                </a:lnTo>
                <a:lnTo>
                  <a:pt x="2771" y="1114"/>
                </a:lnTo>
                <a:lnTo>
                  <a:pt x="2841" y="1051"/>
                </a:lnTo>
                <a:lnTo>
                  <a:pt x="2903" y="1012"/>
                </a:lnTo>
                <a:lnTo>
                  <a:pt x="2987" y="975"/>
                </a:lnTo>
                <a:lnTo>
                  <a:pt x="3096" y="939"/>
                </a:lnTo>
                <a:lnTo>
                  <a:pt x="3220" y="930"/>
                </a:lnTo>
                <a:lnTo>
                  <a:pt x="3326" y="942"/>
                </a:lnTo>
                <a:lnTo>
                  <a:pt x="3431" y="957"/>
                </a:lnTo>
                <a:lnTo>
                  <a:pt x="3556" y="979"/>
                </a:lnTo>
                <a:lnTo>
                  <a:pt x="3680" y="990"/>
                </a:lnTo>
                <a:lnTo>
                  <a:pt x="3791" y="983"/>
                </a:lnTo>
                <a:lnTo>
                  <a:pt x="3897" y="963"/>
                </a:lnTo>
                <a:lnTo>
                  <a:pt x="3981" y="930"/>
                </a:lnTo>
                <a:lnTo>
                  <a:pt x="4051" y="896"/>
                </a:lnTo>
                <a:lnTo>
                  <a:pt x="4124" y="833"/>
                </a:lnTo>
                <a:lnTo>
                  <a:pt x="4181" y="774"/>
                </a:lnTo>
                <a:lnTo>
                  <a:pt x="4226" y="701"/>
                </a:lnTo>
                <a:lnTo>
                  <a:pt x="4252" y="647"/>
                </a:lnTo>
                <a:lnTo>
                  <a:pt x="4274" y="585"/>
                </a:lnTo>
                <a:lnTo>
                  <a:pt x="4292" y="486"/>
                </a:lnTo>
                <a:lnTo>
                  <a:pt x="4295" y="388"/>
                </a:lnTo>
                <a:lnTo>
                  <a:pt x="4292" y="264"/>
                </a:lnTo>
                <a:lnTo>
                  <a:pt x="4297" y="138"/>
                </a:lnTo>
                <a:lnTo>
                  <a:pt x="4312" y="53"/>
                </a:lnTo>
                <a:lnTo>
                  <a:pt x="4330" y="0"/>
                </a:lnTo>
                <a:lnTo>
                  <a:pt x="4398" y="0"/>
                </a:lnTo>
                <a:lnTo>
                  <a:pt x="4374" y="74"/>
                </a:lnTo>
                <a:lnTo>
                  <a:pt x="4365" y="151"/>
                </a:lnTo>
                <a:lnTo>
                  <a:pt x="4361" y="258"/>
                </a:lnTo>
                <a:lnTo>
                  <a:pt x="4361" y="377"/>
                </a:lnTo>
                <a:lnTo>
                  <a:pt x="4360" y="490"/>
                </a:lnTo>
                <a:lnTo>
                  <a:pt x="4347" y="603"/>
                </a:lnTo>
                <a:lnTo>
                  <a:pt x="4303" y="709"/>
                </a:lnTo>
                <a:lnTo>
                  <a:pt x="4244" y="809"/>
                </a:lnTo>
                <a:lnTo>
                  <a:pt x="4159" y="896"/>
                </a:lnTo>
                <a:lnTo>
                  <a:pt x="4079" y="955"/>
                </a:lnTo>
                <a:lnTo>
                  <a:pt x="3986" y="1002"/>
                </a:lnTo>
                <a:lnTo>
                  <a:pt x="3885" y="1037"/>
                </a:lnTo>
                <a:lnTo>
                  <a:pt x="3780" y="1055"/>
                </a:lnTo>
                <a:lnTo>
                  <a:pt x="3658" y="1061"/>
                </a:lnTo>
                <a:lnTo>
                  <a:pt x="3556" y="1052"/>
                </a:lnTo>
                <a:lnTo>
                  <a:pt x="3452" y="1032"/>
                </a:lnTo>
                <a:lnTo>
                  <a:pt x="3310" y="1005"/>
                </a:lnTo>
                <a:lnTo>
                  <a:pt x="3221" y="994"/>
                </a:lnTo>
                <a:lnTo>
                  <a:pt x="3132" y="1003"/>
                </a:lnTo>
                <a:lnTo>
                  <a:pt x="3039" y="1025"/>
                </a:lnTo>
                <a:lnTo>
                  <a:pt x="2957" y="1063"/>
                </a:lnTo>
                <a:lnTo>
                  <a:pt x="2878" y="1114"/>
                </a:lnTo>
                <a:lnTo>
                  <a:pt x="2818" y="1169"/>
                </a:lnTo>
                <a:lnTo>
                  <a:pt x="2764" y="1238"/>
                </a:lnTo>
                <a:lnTo>
                  <a:pt x="2716" y="1327"/>
                </a:lnTo>
                <a:lnTo>
                  <a:pt x="2682" y="1420"/>
                </a:lnTo>
                <a:lnTo>
                  <a:pt x="2670" y="1532"/>
                </a:lnTo>
                <a:lnTo>
                  <a:pt x="2677" y="1630"/>
                </a:lnTo>
                <a:lnTo>
                  <a:pt x="2672" y="1720"/>
                </a:lnTo>
                <a:lnTo>
                  <a:pt x="2660" y="1806"/>
                </a:lnTo>
                <a:lnTo>
                  <a:pt x="2630" y="1885"/>
                </a:lnTo>
                <a:lnTo>
                  <a:pt x="2576" y="1986"/>
                </a:lnTo>
                <a:lnTo>
                  <a:pt x="2501" y="2078"/>
                </a:lnTo>
                <a:lnTo>
                  <a:pt x="2428" y="2140"/>
                </a:lnTo>
                <a:lnTo>
                  <a:pt x="2345" y="2191"/>
                </a:lnTo>
                <a:lnTo>
                  <a:pt x="2248" y="2226"/>
                </a:lnTo>
                <a:lnTo>
                  <a:pt x="2139" y="2249"/>
                </a:lnTo>
                <a:lnTo>
                  <a:pt x="2028" y="2247"/>
                </a:lnTo>
                <a:lnTo>
                  <a:pt x="1938" y="2234"/>
                </a:lnTo>
                <a:lnTo>
                  <a:pt x="1848" y="2216"/>
                </a:lnTo>
                <a:lnTo>
                  <a:pt x="1774" y="2211"/>
                </a:lnTo>
                <a:lnTo>
                  <a:pt x="1695" y="2204"/>
                </a:lnTo>
                <a:lnTo>
                  <a:pt x="1602" y="2216"/>
                </a:lnTo>
                <a:lnTo>
                  <a:pt x="1528" y="2234"/>
                </a:lnTo>
                <a:lnTo>
                  <a:pt x="1447" y="2270"/>
                </a:lnTo>
                <a:lnTo>
                  <a:pt x="1368" y="2324"/>
                </a:lnTo>
                <a:lnTo>
                  <a:pt x="1310" y="2372"/>
                </a:lnTo>
                <a:lnTo>
                  <a:pt x="1272" y="2421"/>
                </a:lnTo>
                <a:lnTo>
                  <a:pt x="1234" y="2474"/>
                </a:lnTo>
                <a:lnTo>
                  <a:pt x="1190" y="2546"/>
                </a:lnTo>
                <a:lnTo>
                  <a:pt x="1167" y="2616"/>
                </a:lnTo>
                <a:lnTo>
                  <a:pt x="1161" y="2685"/>
                </a:lnTo>
                <a:lnTo>
                  <a:pt x="1161" y="2783"/>
                </a:lnTo>
                <a:lnTo>
                  <a:pt x="1156" y="2879"/>
                </a:lnTo>
                <a:lnTo>
                  <a:pt x="1136" y="2977"/>
                </a:lnTo>
                <a:lnTo>
                  <a:pt x="1104" y="3062"/>
                </a:lnTo>
                <a:lnTo>
                  <a:pt x="1056" y="3150"/>
                </a:lnTo>
                <a:lnTo>
                  <a:pt x="1011" y="3210"/>
                </a:lnTo>
                <a:lnTo>
                  <a:pt x="921" y="3287"/>
                </a:lnTo>
                <a:lnTo>
                  <a:pt x="838" y="3341"/>
                </a:lnTo>
                <a:lnTo>
                  <a:pt x="773" y="3370"/>
                </a:lnTo>
                <a:lnTo>
                  <a:pt x="679" y="3406"/>
                </a:lnTo>
                <a:lnTo>
                  <a:pt x="586" y="3423"/>
                </a:lnTo>
                <a:lnTo>
                  <a:pt x="467" y="3430"/>
                </a:lnTo>
                <a:lnTo>
                  <a:pt x="375" y="3438"/>
                </a:lnTo>
                <a:lnTo>
                  <a:pt x="291" y="3463"/>
                </a:lnTo>
                <a:lnTo>
                  <a:pt x="218" y="3496"/>
                </a:lnTo>
                <a:lnTo>
                  <a:pt x="139" y="3545"/>
                </a:lnTo>
                <a:lnTo>
                  <a:pt x="83" y="3597"/>
                </a:lnTo>
                <a:lnTo>
                  <a:pt x="68" y="3618"/>
                </a:lnTo>
                <a:lnTo>
                  <a:pt x="0" y="3614"/>
                </a:lnTo>
                <a:close/>
              </a:path>
            </a:pathLst>
          </a:custGeom>
          <a:gradFill rotWithShape="0">
            <a:gsLst>
              <a:gs pos="0">
                <a:srgbClr val="7B6C77"/>
              </a:gs>
              <a:gs pos="100000">
                <a:srgbClr val="A2787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1" name="Freeform 3"/>
          <p:cNvSpPr>
            <a:spLocks noChangeArrowheads="1"/>
          </p:cNvSpPr>
          <p:nvPr/>
        </p:nvSpPr>
        <p:spPr bwMode="auto">
          <a:xfrm>
            <a:off x="1231900" y="901700"/>
            <a:ext cx="7151688" cy="5956300"/>
          </a:xfrm>
          <a:custGeom>
            <a:avLst/>
            <a:gdLst/>
            <a:ahLst/>
            <a:cxnLst>
              <a:cxn ang="0">
                <a:pos x="98" y="3640"/>
              </a:cxn>
              <a:cxn ang="0">
                <a:pos x="300" y="3536"/>
              </a:cxn>
              <a:cxn ang="0">
                <a:pos x="525" y="3511"/>
              </a:cxn>
              <a:cxn ang="0">
                <a:pos x="728" y="3469"/>
              </a:cxn>
              <a:cxn ang="0">
                <a:pos x="943" y="3327"/>
              </a:cxn>
              <a:cxn ang="0">
                <a:pos x="1071" y="3113"/>
              </a:cxn>
              <a:cxn ang="0">
                <a:pos x="1092" y="2897"/>
              </a:cxn>
              <a:cxn ang="0">
                <a:pos x="1113" y="2693"/>
              </a:cxn>
              <a:cxn ang="0">
                <a:pos x="1285" y="2430"/>
              </a:cxn>
              <a:cxn ang="0">
                <a:pos x="1528" y="2300"/>
              </a:cxn>
              <a:cxn ang="0">
                <a:pos x="1814" y="2288"/>
              </a:cxn>
              <a:cxn ang="0">
                <a:pos x="2056" y="2323"/>
              </a:cxn>
              <a:cxn ang="0">
                <a:pos x="2342" y="2251"/>
              </a:cxn>
              <a:cxn ang="0">
                <a:pos x="2526" y="2067"/>
              </a:cxn>
              <a:cxn ang="0">
                <a:pos x="2606" y="1842"/>
              </a:cxn>
              <a:cxn ang="0">
                <a:pos x="2611" y="1561"/>
              </a:cxn>
              <a:cxn ang="0">
                <a:pos x="2712" y="1325"/>
              </a:cxn>
              <a:cxn ang="0">
                <a:pos x="2903" y="1146"/>
              </a:cxn>
              <a:cxn ang="0">
                <a:pos x="3220" y="1064"/>
              </a:cxn>
              <a:cxn ang="0">
                <a:pos x="3556" y="1113"/>
              </a:cxn>
              <a:cxn ang="0">
                <a:pos x="3896" y="1098"/>
              </a:cxn>
              <a:cxn ang="0">
                <a:pos x="4124" y="968"/>
              </a:cxn>
              <a:cxn ang="0">
                <a:pos x="4252" y="782"/>
              </a:cxn>
              <a:cxn ang="0">
                <a:pos x="4294" y="523"/>
              </a:cxn>
              <a:cxn ang="0">
                <a:pos x="4325" y="173"/>
              </a:cxn>
              <a:cxn ang="0">
                <a:pos x="4422" y="0"/>
              </a:cxn>
              <a:cxn ang="0">
                <a:pos x="4427" y="100"/>
              </a:cxn>
              <a:cxn ang="0">
                <a:pos x="4365" y="285"/>
              </a:cxn>
              <a:cxn ang="0">
                <a:pos x="4360" y="624"/>
              </a:cxn>
              <a:cxn ang="0">
                <a:pos x="4243" y="944"/>
              </a:cxn>
              <a:cxn ang="0">
                <a:pos x="3986" y="1136"/>
              </a:cxn>
              <a:cxn ang="0">
                <a:pos x="3657" y="1196"/>
              </a:cxn>
              <a:cxn ang="0">
                <a:pos x="3309" y="1140"/>
              </a:cxn>
              <a:cxn ang="0">
                <a:pos x="3039" y="1160"/>
              </a:cxn>
              <a:cxn ang="0">
                <a:pos x="2817" y="1304"/>
              </a:cxn>
              <a:cxn ang="0">
                <a:pos x="2682" y="1554"/>
              </a:cxn>
              <a:cxn ang="0">
                <a:pos x="2672" y="1855"/>
              </a:cxn>
              <a:cxn ang="0">
                <a:pos x="2575" y="2120"/>
              </a:cxn>
              <a:cxn ang="0">
                <a:pos x="2344" y="2325"/>
              </a:cxn>
              <a:cxn ang="0">
                <a:pos x="2028" y="2381"/>
              </a:cxn>
              <a:cxn ang="0">
                <a:pos x="1774" y="2345"/>
              </a:cxn>
              <a:cxn ang="0">
                <a:pos x="1528" y="2369"/>
              </a:cxn>
              <a:cxn ang="0">
                <a:pos x="1310" y="2507"/>
              </a:cxn>
              <a:cxn ang="0">
                <a:pos x="1190" y="2680"/>
              </a:cxn>
              <a:cxn ang="0">
                <a:pos x="1160" y="2917"/>
              </a:cxn>
              <a:cxn ang="0">
                <a:pos x="1104" y="3196"/>
              </a:cxn>
              <a:cxn ang="0">
                <a:pos x="921" y="3421"/>
              </a:cxn>
              <a:cxn ang="0">
                <a:pos x="679" y="3541"/>
              </a:cxn>
              <a:cxn ang="0">
                <a:pos x="375" y="3572"/>
              </a:cxn>
              <a:cxn ang="0">
                <a:pos x="139" y="3680"/>
              </a:cxn>
              <a:cxn ang="0">
                <a:pos x="0" y="3749"/>
              </a:cxn>
            </a:cxnLst>
            <a:rect l="0" t="0" r="r" b="b"/>
            <a:pathLst>
              <a:path w="4505" h="3752">
                <a:moveTo>
                  <a:pt x="0" y="3749"/>
                </a:moveTo>
                <a:lnTo>
                  <a:pt x="43" y="3691"/>
                </a:lnTo>
                <a:lnTo>
                  <a:pt x="98" y="3640"/>
                </a:lnTo>
                <a:lnTo>
                  <a:pt x="167" y="3597"/>
                </a:lnTo>
                <a:lnTo>
                  <a:pt x="234" y="3559"/>
                </a:lnTo>
                <a:lnTo>
                  <a:pt x="300" y="3536"/>
                </a:lnTo>
                <a:lnTo>
                  <a:pt x="379" y="3520"/>
                </a:lnTo>
                <a:lnTo>
                  <a:pt x="447" y="3514"/>
                </a:lnTo>
                <a:lnTo>
                  <a:pt x="525" y="3511"/>
                </a:lnTo>
                <a:lnTo>
                  <a:pt x="585" y="3505"/>
                </a:lnTo>
                <a:lnTo>
                  <a:pt x="653" y="3491"/>
                </a:lnTo>
                <a:lnTo>
                  <a:pt x="728" y="3469"/>
                </a:lnTo>
                <a:lnTo>
                  <a:pt x="805" y="3432"/>
                </a:lnTo>
                <a:lnTo>
                  <a:pt x="872" y="3387"/>
                </a:lnTo>
                <a:lnTo>
                  <a:pt x="943" y="3327"/>
                </a:lnTo>
                <a:lnTo>
                  <a:pt x="998" y="3261"/>
                </a:lnTo>
                <a:lnTo>
                  <a:pt x="1039" y="3188"/>
                </a:lnTo>
                <a:lnTo>
                  <a:pt x="1071" y="3113"/>
                </a:lnTo>
                <a:lnTo>
                  <a:pt x="1088" y="3034"/>
                </a:lnTo>
                <a:lnTo>
                  <a:pt x="1096" y="2972"/>
                </a:lnTo>
                <a:lnTo>
                  <a:pt x="1092" y="2897"/>
                </a:lnTo>
                <a:lnTo>
                  <a:pt x="1090" y="2826"/>
                </a:lnTo>
                <a:lnTo>
                  <a:pt x="1096" y="2759"/>
                </a:lnTo>
                <a:lnTo>
                  <a:pt x="1113" y="2693"/>
                </a:lnTo>
                <a:lnTo>
                  <a:pt x="1151" y="2598"/>
                </a:lnTo>
                <a:lnTo>
                  <a:pt x="1210" y="2509"/>
                </a:lnTo>
                <a:lnTo>
                  <a:pt x="1285" y="2430"/>
                </a:lnTo>
                <a:lnTo>
                  <a:pt x="1363" y="2370"/>
                </a:lnTo>
                <a:lnTo>
                  <a:pt x="1442" y="2330"/>
                </a:lnTo>
                <a:lnTo>
                  <a:pt x="1528" y="2300"/>
                </a:lnTo>
                <a:lnTo>
                  <a:pt x="1621" y="2281"/>
                </a:lnTo>
                <a:lnTo>
                  <a:pt x="1701" y="2279"/>
                </a:lnTo>
                <a:lnTo>
                  <a:pt x="1814" y="2288"/>
                </a:lnTo>
                <a:lnTo>
                  <a:pt x="1903" y="2304"/>
                </a:lnTo>
                <a:lnTo>
                  <a:pt x="1987" y="2319"/>
                </a:lnTo>
                <a:lnTo>
                  <a:pt x="2056" y="2323"/>
                </a:lnTo>
                <a:lnTo>
                  <a:pt x="2156" y="2317"/>
                </a:lnTo>
                <a:lnTo>
                  <a:pt x="2252" y="2293"/>
                </a:lnTo>
                <a:lnTo>
                  <a:pt x="2342" y="2251"/>
                </a:lnTo>
                <a:lnTo>
                  <a:pt x="2409" y="2203"/>
                </a:lnTo>
                <a:lnTo>
                  <a:pt x="2473" y="2137"/>
                </a:lnTo>
                <a:lnTo>
                  <a:pt x="2526" y="2067"/>
                </a:lnTo>
                <a:lnTo>
                  <a:pt x="2560" y="2005"/>
                </a:lnTo>
                <a:lnTo>
                  <a:pt x="2588" y="1932"/>
                </a:lnTo>
                <a:lnTo>
                  <a:pt x="2606" y="1842"/>
                </a:lnTo>
                <a:lnTo>
                  <a:pt x="2612" y="1765"/>
                </a:lnTo>
                <a:lnTo>
                  <a:pt x="2604" y="1662"/>
                </a:lnTo>
                <a:lnTo>
                  <a:pt x="2611" y="1561"/>
                </a:lnTo>
                <a:lnTo>
                  <a:pt x="2636" y="1473"/>
                </a:lnTo>
                <a:lnTo>
                  <a:pt x="2670" y="1393"/>
                </a:lnTo>
                <a:lnTo>
                  <a:pt x="2712" y="1325"/>
                </a:lnTo>
                <a:lnTo>
                  <a:pt x="2770" y="1249"/>
                </a:lnTo>
                <a:lnTo>
                  <a:pt x="2840" y="1185"/>
                </a:lnTo>
                <a:lnTo>
                  <a:pt x="2903" y="1146"/>
                </a:lnTo>
                <a:lnTo>
                  <a:pt x="2986" y="1109"/>
                </a:lnTo>
                <a:lnTo>
                  <a:pt x="3096" y="1074"/>
                </a:lnTo>
                <a:lnTo>
                  <a:pt x="3220" y="1064"/>
                </a:lnTo>
                <a:lnTo>
                  <a:pt x="3326" y="1076"/>
                </a:lnTo>
                <a:lnTo>
                  <a:pt x="3431" y="1091"/>
                </a:lnTo>
                <a:lnTo>
                  <a:pt x="3556" y="1113"/>
                </a:lnTo>
                <a:lnTo>
                  <a:pt x="3679" y="1124"/>
                </a:lnTo>
                <a:lnTo>
                  <a:pt x="3790" y="1118"/>
                </a:lnTo>
                <a:lnTo>
                  <a:pt x="3896" y="1098"/>
                </a:lnTo>
                <a:lnTo>
                  <a:pt x="3981" y="1064"/>
                </a:lnTo>
                <a:lnTo>
                  <a:pt x="4050" y="1030"/>
                </a:lnTo>
                <a:lnTo>
                  <a:pt x="4124" y="968"/>
                </a:lnTo>
                <a:lnTo>
                  <a:pt x="4181" y="908"/>
                </a:lnTo>
                <a:lnTo>
                  <a:pt x="4226" y="835"/>
                </a:lnTo>
                <a:lnTo>
                  <a:pt x="4252" y="782"/>
                </a:lnTo>
                <a:lnTo>
                  <a:pt x="4274" y="720"/>
                </a:lnTo>
                <a:lnTo>
                  <a:pt x="4292" y="620"/>
                </a:lnTo>
                <a:lnTo>
                  <a:pt x="4294" y="523"/>
                </a:lnTo>
                <a:lnTo>
                  <a:pt x="4292" y="399"/>
                </a:lnTo>
                <a:lnTo>
                  <a:pt x="4297" y="272"/>
                </a:lnTo>
                <a:lnTo>
                  <a:pt x="4325" y="173"/>
                </a:lnTo>
                <a:lnTo>
                  <a:pt x="4352" y="111"/>
                </a:lnTo>
                <a:lnTo>
                  <a:pt x="4384" y="54"/>
                </a:lnTo>
                <a:lnTo>
                  <a:pt x="4422" y="0"/>
                </a:lnTo>
                <a:lnTo>
                  <a:pt x="4505" y="0"/>
                </a:lnTo>
                <a:lnTo>
                  <a:pt x="4458" y="44"/>
                </a:lnTo>
                <a:lnTo>
                  <a:pt x="4427" y="100"/>
                </a:lnTo>
                <a:lnTo>
                  <a:pt x="4403" y="148"/>
                </a:lnTo>
                <a:lnTo>
                  <a:pt x="4385" y="206"/>
                </a:lnTo>
                <a:lnTo>
                  <a:pt x="4365" y="285"/>
                </a:lnTo>
                <a:lnTo>
                  <a:pt x="4360" y="392"/>
                </a:lnTo>
                <a:lnTo>
                  <a:pt x="4360" y="512"/>
                </a:lnTo>
                <a:lnTo>
                  <a:pt x="4360" y="624"/>
                </a:lnTo>
                <a:lnTo>
                  <a:pt x="4347" y="737"/>
                </a:lnTo>
                <a:lnTo>
                  <a:pt x="4303" y="844"/>
                </a:lnTo>
                <a:lnTo>
                  <a:pt x="4243" y="944"/>
                </a:lnTo>
                <a:lnTo>
                  <a:pt x="4159" y="1030"/>
                </a:lnTo>
                <a:lnTo>
                  <a:pt x="4079" y="1089"/>
                </a:lnTo>
                <a:lnTo>
                  <a:pt x="3986" y="1136"/>
                </a:lnTo>
                <a:lnTo>
                  <a:pt x="3884" y="1172"/>
                </a:lnTo>
                <a:lnTo>
                  <a:pt x="3780" y="1189"/>
                </a:lnTo>
                <a:lnTo>
                  <a:pt x="3657" y="1196"/>
                </a:lnTo>
                <a:lnTo>
                  <a:pt x="3556" y="1186"/>
                </a:lnTo>
                <a:lnTo>
                  <a:pt x="3451" y="1166"/>
                </a:lnTo>
                <a:lnTo>
                  <a:pt x="3309" y="1140"/>
                </a:lnTo>
                <a:lnTo>
                  <a:pt x="3220" y="1128"/>
                </a:lnTo>
                <a:lnTo>
                  <a:pt x="3132" y="1137"/>
                </a:lnTo>
                <a:lnTo>
                  <a:pt x="3039" y="1160"/>
                </a:lnTo>
                <a:lnTo>
                  <a:pt x="2957" y="1197"/>
                </a:lnTo>
                <a:lnTo>
                  <a:pt x="2877" y="1248"/>
                </a:lnTo>
                <a:lnTo>
                  <a:pt x="2817" y="1304"/>
                </a:lnTo>
                <a:lnTo>
                  <a:pt x="2764" y="1372"/>
                </a:lnTo>
                <a:lnTo>
                  <a:pt x="2716" y="1461"/>
                </a:lnTo>
                <a:lnTo>
                  <a:pt x="2682" y="1554"/>
                </a:lnTo>
                <a:lnTo>
                  <a:pt x="2669" y="1666"/>
                </a:lnTo>
                <a:lnTo>
                  <a:pt x="2677" y="1765"/>
                </a:lnTo>
                <a:lnTo>
                  <a:pt x="2672" y="1855"/>
                </a:lnTo>
                <a:lnTo>
                  <a:pt x="2659" y="1940"/>
                </a:lnTo>
                <a:lnTo>
                  <a:pt x="2630" y="2020"/>
                </a:lnTo>
                <a:lnTo>
                  <a:pt x="2575" y="2120"/>
                </a:lnTo>
                <a:lnTo>
                  <a:pt x="2500" y="2212"/>
                </a:lnTo>
                <a:lnTo>
                  <a:pt x="2428" y="2274"/>
                </a:lnTo>
                <a:lnTo>
                  <a:pt x="2344" y="2325"/>
                </a:lnTo>
                <a:lnTo>
                  <a:pt x="2248" y="2360"/>
                </a:lnTo>
                <a:lnTo>
                  <a:pt x="2139" y="2383"/>
                </a:lnTo>
                <a:lnTo>
                  <a:pt x="2028" y="2381"/>
                </a:lnTo>
                <a:lnTo>
                  <a:pt x="1937" y="2368"/>
                </a:lnTo>
                <a:lnTo>
                  <a:pt x="1848" y="2351"/>
                </a:lnTo>
                <a:lnTo>
                  <a:pt x="1774" y="2345"/>
                </a:lnTo>
                <a:lnTo>
                  <a:pt x="1695" y="2339"/>
                </a:lnTo>
                <a:lnTo>
                  <a:pt x="1602" y="2350"/>
                </a:lnTo>
                <a:lnTo>
                  <a:pt x="1528" y="2369"/>
                </a:lnTo>
                <a:lnTo>
                  <a:pt x="1446" y="2405"/>
                </a:lnTo>
                <a:lnTo>
                  <a:pt x="1368" y="2458"/>
                </a:lnTo>
                <a:lnTo>
                  <a:pt x="1310" y="2507"/>
                </a:lnTo>
                <a:lnTo>
                  <a:pt x="1272" y="2556"/>
                </a:lnTo>
                <a:lnTo>
                  <a:pt x="1234" y="2609"/>
                </a:lnTo>
                <a:lnTo>
                  <a:pt x="1190" y="2680"/>
                </a:lnTo>
                <a:lnTo>
                  <a:pt x="1167" y="2751"/>
                </a:lnTo>
                <a:lnTo>
                  <a:pt x="1160" y="2819"/>
                </a:lnTo>
                <a:lnTo>
                  <a:pt x="1160" y="2917"/>
                </a:lnTo>
                <a:lnTo>
                  <a:pt x="1156" y="3013"/>
                </a:lnTo>
                <a:lnTo>
                  <a:pt x="1135" y="3111"/>
                </a:lnTo>
                <a:lnTo>
                  <a:pt x="1104" y="3196"/>
                </a:lnTo>
                <a:lnTo>
                  <a:pt x="1056" y="3284"/>
                </a:lnTo>
                <a:lnTo>
                  <a:pt x="1011" y="3344"/>
                </a:lnTo>
                <a:lnTo>
                  <a:pt x="921" y="3421"/>
                </a:lnTo>
                <a:lnTo>
                  <a:pt x="837" y="3476"/>
                </a:lnTo>
                <a:lnTo>
                  <a:pt x="773" y="3505"/>
                </a:lnTo>
                <a:lnTo>
                  <a:pt x="679" y="3541"/>
                </a:lnTo>
                <a:lnTo>
                  <a:pt x="585" y="3558"/>
                </a:lnTo>
                <a:lnTo>
                  <a:pt x="467" y="3565"/>
                </a:lnTo>
                <a:lnTo>
                  <a:pt x="375" y="3572"/>
                </a:lnTo>
                <a:lnTo>
                  <a:pt x="291" y="3597"/>
                </a:lnTo>
                <a:lnTo>
                  <a:pt x="218" y="3631"/>
                </a:lnTo>
                <a:lnTo>
                  <a:pt x="139" y="3680"/>
                </a:lnTo>
                <a:lnTo>
                  <a:pt x="83" y="3732"/>
                </a:lnTo>
                <a:lnTo>
                  <a:pt x="68" y="3752"/>
                </a:lnTo>
                <a:lnTo>
                  <a:pt x="0" y="3749"/>
                </a:lnTo>
                <a:close/>
              </a:path>
            </a:pathLst>
          </a:custGeom>
          <a:gradFill rotWithShape="0">
            <a:gsLst>
              <a:gs pos="0">
                <a:srgbClr val="7B6C77"/>
              </a:gs>
              <a:gs pos="100000">
                <a:srgbClr val="A2787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Freeform 4"/>
          <p:cNvSpPr>
            <a:spLocks noChangeArrowheads="1"/>
          </p:cNvSpPr>
          <p:nvPr/>
        </p:nvSpPr>
        <p:spPr bwMode="auto">
          <a:xfrm>
            <a:off x="2335213" y="1119188"/>
            <a:ext cx="6246812" cy="5624512"/>
          </a:xfrm>
          <a:custGeom>
            <a:avLst/>
            <a:gdLst/>
            <a:ahLst/>
            <a:cxnLst>
              <a:cxn ang="0">
                <a:pos x="127" y="3523"/>
              </a:cxn>
              <a:cxn ang="0">
                <a:pos x="347" y="3419"/>
              </a:cxn>
              <a:cxn ang="0">
                <a:pos x="514" y="3220"/>
              </a:cxn>
              <a:cxn ang="0">
                <a:pos x="570" y="3003"/>
              </a:cxn>
              <a:cxn ang="0">
                <a:pos x="570" y="2791"/>
              </a:cxn>
              <a:cxn ang="0">
                <a:pos x="685" y="2540"/>
              </a:cxn>
              <a:cxn ang="0">
                <a:pos x="917" y="2362"/>
              </a:cxn>
              <a:cxn ang="0">
                <a:pos x="1176" y="2311"/>
              </a:cxn>
              <a:cxn ang="0">
                <a:pos x="1462" y="2351"/>
              </a:cxn>
              <a:cxn ang="0">
                <a:pos x="1727" y="2325"/>
              </a:cxn>
              <a:cxn ang="0">
                <a:pos x="1948" y="2169"/>
              </a:cxn>
              <a:cxn ang="0">
                <a:pos x="2063" y="1964"/>
              </a:cxn>
              <a:cxn ang="0">
                <a:pos x="2079" y="1694"/>
              </a:cxn>
              <a:cxn ang="0">
                <a:pos x="2145" y="1425"/>
              </a:cxn>
              <a:cxn ang="0">
                <a:pos x="2315" y="1217"/>
              </a:cxn>
              <a:cxn ang="0">
                <a:pos x="2571" y="1106"/>
              </a:cxn>
              <a:cxn ang="0">
                <a:pos x="2906" y="1123"/>
              </a:cxn>
              <a:cxn ang="0">
                <a:pos x="3265" y="1150"/>
              </a:cxn>
              <a:cxn ang="0">
                <a:pos x="3525" y="1062"/>
              </a:cxn>
              <a:cxn ang="0">
                <a:pos x="3700" y="867"/>
              </a:cxn>
              <a:cxn ang="0">
                <a:pos x="3767" y="652"/>
              </a:cxn>
              <a:cxn ang="0">
                <a:pos x="3772" y="304"/>
              </a:cxn>
              <a:cxn ang="0">
                <a:pos x="3891" y="39"/>
              </a:cxn>
              <a:cxn ang="0">
                <a:pos x="3903" y="129"/>
              </a:cxn>
              <a:cxn ang="0">
                <a:pos x="3840" y="317"/>
              </a:cxn>
              <a:cxn ang="0">
                <a:pos x="3835" y="656"/>
              </a:cxn>
              <a:cxn ang="0">
                <a:pos x="3718" y="975"/>
              </a:cxn>
              <a:cxn ang="0">
                <a:pos x="3461" y="1168"/>
              </a:cxn>
              <a:cxn ang="0">
                <a:pos x="3132" y="1227"/>
              </a:cxn>
              <a:cxn ang="0">
                <a:pos x="2784" y="1172"/>
              </a:cxn>
              <a:cxn ang="0">
                <a:pos x="2513" y="1191"/>
              </a:cxn>
              <a:cxn ang="0">
                <a:pos x="2292" y="1335"/>
              </a:cxn>
              <a:cxn ang="0">
                <a:pos x="2157" y="1586"/>
              </a:cxn>
              <a:cxn ang="0">
                <a:pos x="2147" y="1887"/>
              </a:cxn>
              <a:cxn ang="0">
                <a:pos x="2050" y="2152"/>
              </a:cxn>
              <a:cxn ang="0">
                <a:pos x="1819" y="2357"/>
              </a:cxn>
              <a:cxn ang="0">
                <a:pos x="1503" y="2413"/>
              </a:cxn>
              <a:cxn ang="0">
                <a:pos x="1249" y="2377"/>
              </a:cxn>
              <a:cxn ang="0">
                <a:pos x="1002" y="2401"/>
              </a:cxn>
              <a:cxn ang="0">
                <a:pos x="785" y="2539"/>
              </a:cxn>
              <a:cxn ang="0">
                <a:pos x="664" y="2712"/>
              </a:cxn>
              <a:cxn ang="0">
                <a:pos x="635" y="2949"/>
              </a:cxn>
              <a:cxn ang="0">
                <a:pos x="579" y="3228"/>
              </a:cxn>
              <a:cxn ang="0">
                <a:pos x="396" y="3453"/>
              </a:cxn>
              <a:cxn ang="0">
                <a:pos x="0" y="3543"/>
              </a:cxn>
            </a:cxnLst>
            <a:rect l="0" t="0" r="r" b="b"/>
            <a:pathLst>
              <a:path w="3935" h="3543">
                <a:moveTo>
                  <a:pt x="0" y="3543"/>
                </a:moveTo>
                <a:lnTo>
                  <a:pt x="60" y="3537"/>
                </a:lnTo>
                <a:lnTo>
                  <a:pt x="127" y="3523"/>
                </a:lnTo>
                <a:lnTo>
                  <a:pt x="202" y="3501"/>
                </a:lnTo>
                <a:lnTo>
                  <a:pt x="279" y="3464"/>
                </a:lnTo>
                <a:lnTo>
                  <a:pt x="347" y="3419"/>
                </a:lnTo>
                <a:lnTo>
                  <a:pt x="418" y="3359"/>
                </a:lnTo>
                <a:lnTo>
                  <a:pt x="473" y="3293"/>
                </a:lnTo>
                <a:lnTo>
                  <a:pt x="514" y="3220"/>
                </a:lnTo>
                <a:lnTo>
                  <a:pt x="546" y="3145"/>
                </a:lnTo>
                <a:lnTo>
                  <a:pt x="562" y="3066"/>
                </a:lnTo>
                <a:lnTo>
                  <a:pt x="570" y="3003"/>
                </a:lnTo>
                <a:lnTo>
                  <a:pt x="567" y="2929"/>
                </a:lnTo>
                <a:lnTo>
                  <a:pt x="564" y="2858"/>
                </a:lnTo>
                <a:lnTo>
                  <a:pt x="570" y="2791"/>
                </a:lnTo>
                <a:lnTo>
                  <a:pt x="587" y="2725"/>
                </a:lnTo>
                <a:lnTo>
                  <a:pt x="626" y="2630"/>
                </a:lnTo>
                <a:lnTo>
                  <a:pt x="685" y="2540"/>
                </a:lnTo>
                <a:lnTo>
                  <a:pt x="760" y="2462"/>
                </a:lnTo>
                <a:lnTo>
                  <a:pt x="838" y="2402"/>
                </a:lnTo>
                <a:lnTo>
                  <a:pt x="917" y="2362"/>
                </a:lnTo>
                <a:lnTo>
                  <a:pt x="1002" y="2332"/>
                </a:lnTo>
                <a:lnTo>
                  <a:pt x="1096" y="2313"/>
                </a:lnTo>
                <a:lnTo>
                  <a:pt x="1176" y="2311"/>
                </a:lnTo>
                <a:lnTo>
                  <a:pt x="1289" y="2319"/>
                </a:lnTo>
                <a:lnTo>
                  <a:pt x="1378" y="2336"/>
                </a:lnTo>
                <a:lnTo>
                  <a:pt x="1462" y="2351"/>
                </a:lnTo>
                <a:lnTo>
                  <a:pt x="1530" y="2355"/>
                </a:lnTo>
                <a:lnTo>
                  <a:pt x="1631" y="2349"/>
                </a:lnTo>
                <a:lnTo>
                  <a:pt x="1727" y="2325"/>
                </a:lnTo>
                <a:lnTo>
                  <a:pt x="1817" y="2282"/>
                </a:lnTo>
                <a:lnTo>
                  <a:pt x="1883" y="2235"/>
                </a:lnTo>
                <a:lnTo>
                  <a:pt x="1948" y="2169"/>
                </a:lnTo>
                <a:lnTo>
                  <a:pt x="2001" y="2099"/>
                </a:lnTo>
                <a:lnTo>
                  <a:pt x="2035" y="2036"/>
                </a:lnTo>
                <a:lnTo>
                  <a:pt x="2063" y="1964"/>
                </a:lnTo>
                <a:lnTo>
                  <a:pt x="2081" y="1874"/>
                </a:lnTo>
                <a:lnTo>
                  <a:pt x="2087" y="1797"/>
                </a:lnTo>
                <a:lnTo>
                  <a:pt x="2079" y="1694"/>
                </a:lnTo>
                <a:lnTo>
                  <a:pt x="2086" y="1593"/>
                </a:lnTo>
                <a:lnTo>
                  <a:pt x="2111" y="1505"/>
                </a:lnTo>
                <a:lnTo>
                  <a:pt x="2145" y="1425"/>
                </a:lnTo>
                <a:lnTo>
                  <a:pt x="2187" y="1357"/>
                </a:lnTo>
                <a:lnTo>
                  <a:pt x="2245" y="1281"/>
                </a:lnTo>
                <a:lnTo>
                  <a:pt x="2315" y="1217"/>
                </a:lnTo>
                <a:lnTo>
                  <a:pt x="2378" y="1178"/>
                </a:lnTo>
                <a:lnTo>
                  <a:pt x="2461" y="1141"/>
                </a:lnTo>
                <a:lnTo>
                  <a:pt x="2571" y="1106"/>
                </a:lnTo>
                <a:lnTo>
                  <a:pt x="2694" y="1096"/>
                </a:lnTo>
                <a:lnTo>
                  <a:pt x="2801" y="1108"/>
                </a:lnTo>
                <a:lnTo>
                  <a:pt x="2906" y="1123"/>
                </a:lnTo>
                <a:lnTo>
                  <a:pt x="3030" y="1145"/>
                </a:lnTo>
                <a:lnTo>
                  <a:pt x="3154" y="1156"/>
                </a:lnTo>
                <a:lnTo>
                  <a:pt x="3265" y="1150"/>
                </a:lnTo>
                <a:lnTo>
                  <a:pt x="3371" y="1130"/>
                </a:lnTo>
                <a:lnTo>
                  <a:pt x="3456" y="1096"/>
                </a:lnTo>
                <a:lnTo>
                  <a:pt x="3525" y="1062"/>
                </a:lnTo>
                <a:lnTo>
                  <a:pt x="3598" y="999"/>
                </a:lnTo>
                <a:lnTo>
                  <a:pt x="3656" y="940"/>
                </a:lnTo>
                <a:lnTo>
                  <a:pt x="3700" y="867"/>
                </a:lnTo>
                <a:lnTo>
                  <a:pt x="3727" y="814"/>
                </a:lnTo>
                <a:lnTo>
                  <a:pt x="3749" y="752"/>
                </a:lnTo>
                <a:lnTo>
                  <a:pt x="3767" y="652"/>
                </a:lnTo>
                <a:lnTo>
                  <a:pt x="3769" y="555"/>
                </a:lnTo>
                <a:lnTo>
                  <a:pt x="3767" y="430"/>
                </a:lnTo>
                <a:lnTo>
                  <a:pt x="3772" y="304"/>
                </a:lnTo>
                <a:lnTo>
                  <a:pt x="3800" y="205"/>
                </a:lnTo>
                <a:lnTo>
                  <a:pt x="3846" y="101"/>
                </a:lnTo>
                <a:lnTo>
                  <a:pt x="3891" y="39"/>
                </a:lnTo>
                <a:lnTo>
                  <a:pt x="3935" y="0"/>
                </a:lnTo>
                <a:lnTo>
                  <a:pt x="3934" y="74"/>
                </a:lnTo>
                <a:lnTo>
                  <a:pt x="3903" y="129"/>
                </a:lnTo>
                <a:lnTo>
                  <a:pt x="3876" y="188"/>
                </a:lnTo>
                <a:lnTo>
                  <a:pt x="3860" y="238"/>
                </a:lnTo>
                <a:lnTo>
                  <a:pt x="3840" y="317"/>
                </a:lnTo>
                <a:lnTo>
                  <a:pt x="3835" y="424"/>
                </a:lnTo>
                <a:lnTo>
                  <a:pt x="3835" y="543"/>
                </a:lnTo>
                <a:lnTo>
                  <a:pt x="3835" y="656"/>
                </a:lnTo>
                <a:lnTo>
                  <a:pt x="3821" y="769"/>
                </a:lnTo>
                <a:lnTo>
                  <a:pt x="3778" y="876"/>
                </a:lnTo>
                <a:lnTo>
                  <a:pt x="3718" y="975"/>
                </a:lnTo>
                <a:lnTo>
                  <a:pt x="3634" y="1062"/>
                </a:lnTo>
                <a:lnTo>
                  <a:pt x="3554" y="1121"/>
                </a:lnTo>
                <a:lnTo>
                  <a:pt x="3461" y="1168"/>
                </a:lnTo>
                <a:lnTo>
                  <a:pt x="3359" y="1203"/>
                </a:lnTo>
                <a:lnTo>
                  <a:pt x="3255" y="1221"/>
                </a:lnTo>
                <a:lnTo>
                  <a:pt x="3132" y="1227"/>
                </a:lnTo>
                <a:lnTo>
                  <a:pt x="3030" y="1218"/>
                </a:lnTo>
                <a:lnTo>
                  <a:pt x="2926" y="1198"/>
                </a:lnTo>
                <a:lnTo>
                  <a:pt x="2784" y="1172"/>
                </a:lnTo>
                <a:lnTo>
                  <a:pt x="2695" y="1160"/>
                </a:lnTo>
                <a:lnTo>
                  <a:pt x="2607" y="1169"/>
                </a:lnTo>
                <a:lnTo>
                  <a:pt x="2513" y="1191"/>
                </a:lnTo>
                <a:lnTo>
                  <a:pt x="2431" y="1229"/>
                </a:lnTo>
                <a:lnTo>
                  <a:pt x="2352" y="1280"/>
                </a:lnTo>
                <a:lnTo>
                  <a:pt x="2292" y="1335"/>
                </a:lnTo>
                <a:lnTo>
                  <a:pt x="2239" y="1404"/>
                </a:lnTo>
                <a:lnTo>
                  <a:pt x="2190" y="1493"/>
                </a:lnTo>
                <a:lnTo>
                  <a:pt x="2157" y="1586"/>
                </a:lnTo>
                <a:lnTo>
                  <a:pt x="2144" y="1698"/>
                </a:lnTo>
                <a:lnTo>
                  <a:pt x="2151" y="1797"/>
                </a:lnTo>
                <a:lnTo>
                  <a:pt x="2147" y="1887"/>
                </a:lnTo>
                <a:lnTo>
                  <a:pt x="2134" y="1972"/>
                </a:lnTo>
                <a:lnTo>
                  <a:pt x="2104" y="2051"/>
                </a:lnTo>
                <a:lnTo>
                  <a:pt x="2050" y="2152"/>
                </a:lnTo>
                <a:lnTo>
                  <a:pt x="1975" y="2244"/>
                </a:lnTo>
                <a:lnTo>
                  <a:pt x="1902" y="2306"/>
                </a:lnTo>
                <a:lnTo>
                  <a:pt x="1819" y="2357"/>
                </a:lnTo>
                <a:lnTo>
                  <a:pt x="1723" y="2391"/>
                </a:lnTo>
                <a:lnTo>
                  <a:pt x="1614" y="2415"/>
                </a:lnTo>
                <a:lnTo>
                  <a:pt x="1503" y="2413"/>
                </a:lnTo>
                <a:lnTo>
                  <a:pt x="1412" y="2400"/>
                </a:lnTo>
                <a:lnTo>
                  <a:pt x="1323" y="2383"/>
                </a:lnTo>
                <a:lnTo>
                  <a:pt x="1249" y="2377"/>
                </a:lnTo>
                <a:lnTo>
                  <a:pt x="1170" y="2371"/>
                </a:lnTo>
                <a:lnTo>
                  <a:pt x="1076" y="2381"/>
                </a:lnTo>
                <a:lnTo>
                  <a:pt x="1002" y="2401"/>
                </a:lnTo>
                <a:lnTo>
                  <a:pt x="921" y="2437"/>
                </a:lnTo>
                <a:lnTo>
                  <a:pt x="842" y="2490"/>
                </a:lnTo>
                <a:lnTo>
                  <a:pt x="785" y="2539"/>
                </a:lnTo>
                <a:lnTo>
                  <a:pt x="747" y="2587"/>
                </a:lnTo>
                <a:lnTo>
                  <a:pt x="708" y="2641"/>
                </a:lnTo>
                <a:lnTo>
                  <a:pt x="664" y="2712"/>
                </a:lnTo>
                <a:lnTo>
                  <a:pt x="641" y="2783"/>
                </a:lnTo>
                <a:lnTo>
                  <a:pt x="635" y="2851"/>
                </a:lnTo>
                <a:lnTo>
                  <a:pt x="635" y="2949"/>
                </a:lnTo>
                <a:lnTo>
                  <a:pt x="631" y="3045"/>
                </a:lnTo>
                <a:lnTo>
                  <a:pt x="610" y="3143"/>
                </a:lnTo>
                <a:lnTo>
                  <a:pt x="579" y="3228"/>
                </a:lnTo>
                <a:lnTo>
                  <a:pt x="531" y="3316"/>
                </a:lnTo>
                <a:lnTo>
                  <a:pt x="485" y="3376"/>
                </a:lnTo>
                <a:lnTo>
                  <a:pt x="396" y="3453"/>
                </a:lnTo>
                <a:lnTo>
                  <a:pt x="312" y="3507"/>
                </a:lnTo>
                <a:lnTo>
                  <a:pt x="247" y="3537"/>
                </a:lnTo>
                <a:lnTo>
                  <a:pt x="0" y="3543"/>
                </a:lnTo>
                <a:close/>
              </a:path>
            </a:pathLst>
          </a:custGeom>
          <a:gradFill rotWithShape="0">
            <a:gsLst>
              <a:gs pos="0">
                <a:srgbClr val="7B6C77"/>
              </a:gs>
              <a:gs pos="100000">
                <a:srgbClr val="A2787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Freeform 5"/>
          <p:cNvSpPr>
            <a:spLocks noChangeArrowheads="1"/>
          </p:cNvSpPr>
          <p:nvPr/>
        </p:nvSpPr>
        <p:spPr bwMode="auto">
          <a:xfrm>
            <a:off x="3367088" y="1811338"/>
            <a:ext cx="5403850" cy="4819650"/>
          </a:xfrm>
          <a:custGeom>
            <a:avLst/>
            <a:gdLst/>
            <a:ahLst/>
            <a:cxnLst>
              <a:cxn ang="0">
                <a:pos x="103" y="2834"/>
              </a:cxn>
              <a:cxn ang="0">
                <a:pos x="98" y="2688"/>
              </a:cxn>
              <a:cxn ang="0">
                <a:pos x="120" y="2555"/>
              </a:cxn>
              <a:cxn ang="0">
                <a:pos x="218" y="2371"/>
              </a:cxn>
              <a:cxn ang="0">
                <a:pos x="371" y="2232"/>
              </a:cxn>
              <a:cxn ang="0">
                <a:pos x="535" y="2162"/>
              </a:cxn>
              <a:cxn ang="0">
                <a:pos x="709" y="2141"/>
              </a:cxn>
              <a:cxn ang="0">
                <a:pos x="911" y="2166"/>
              </a:cxn>
              <a:cxn ang="0">
                <a:pos x="1063" y="2185"/>
              </a:cxn>
              <a:cxn ang="0">
                <a:pos x="1260" y="2156"/>
              </a:cxn>
              <a:cxn ang="0">
                <a:pos x="1416" y="2065"/>
              </a:cxn>
              <a:cxn ang="0">
                <a:pos x="1534" y="1929"/>
              </a:cxn>
              <a:cxn ang="0">
                <a:pos x="1596" y="1794"/>
              </a:cxn>
              <a:cxn ang="0">
                <a:pos x="1620" y="1627"/>
              </a:cxn>
              <a:cxn ang="0">
                <a:pos x="1619" y="1424"/>
              </a:cxn>
              <a:cxn ang="0">
                <a:pos x="1678" y="1256"/>
              </a:cxn>
              <a:cxn ang="0">
                <a:pos x="1778" y="1111"/>
              </a:cxn>
              <a:cxn ang="0">
                <a:pos x="1911" y="1008"/>
              </a:cxn>
              <a:cxn ang="0">
                <a:pos x="2104" y="935"/>
              </a:cxn>
              <a:cxn ang="0">
                <a:pos x="2333" y="938"/>
              </a:cxn>
              <a:cxn ang="0">
                <a:pos x="2563" y="975"/>
              </a:cxn>
              <a:cxn ang="0">
                <a:pos x="2798" y="980"/>
              </a:cxn>
              <a:cxn ang="0">
                <a:pos x="2989" y="927"/>
              </a:cxn>
              <a:cxn ang="0">
                <a:pos x="3132" y="830"/>
              </a:cxn>
              <a:cxn ang="0">
                <a:pos x="3233" y="697"/>
              </a:cxn>
              <a:cxn ang="0">
                <a:pos x="3282" y="582"/>
              </a:cxn>
              <a:cxn ang="0">
                <a:pos x="3302" y="384"/>
              </a:cxn>
              <a:cxn ang="0">
                <a:pos x="3305" y="134"/>
              </a:cxn>
              <a:cxn ang="0">
                <a:pos x="3347" y="0"/>
              </a:cxn>
              <a:cxn ang="0">
                <a:pos x="3393" y="68"/>
              </a:cxn>
              <a:cxn ang="0">
                <a:pos x="3368" y="254"/>
              </a:cxn>
              <a:cxn ang="0">
                <a:pos x="3368" y="487"/>
              </a:cxn>
              <a:cxn ang="0">
                <a:pos x="3311" y="706"/>
              </a:cxn>
              <a:cxn ang="0">
                <a:pos x="3167" y="892"/>
              </a:cxn>
              <a:cxn ang="0">
                <a:pos x="2994" y="998"/>
              </a:cxn>
              <a:cxn ang="0">
                <a:pos x="2788" y="1052"/>
              </a:cxn>
              <a:cxn ang="0">
                <a:pos x="2563" y="1049"/>
              </a:cxn>
              <a:cxn ang="0">
                <a:pos x="2317" y="1002"/>
              </a:cxn>
              <a:cxn ang="0">
                <a:pos x="2140" y="1000"/>
              </a:cxn>
              <a:cxn ang="0">
                <a:pos x="1965" y="1059"/>
              </a:cxn>
              <a:cxn ang="0">
                <a:pos x="1825" y="1166"/>
              </a:cxn>
              <a:cxn ang="0">
                <a:pos x="1723" y="1323"/>
              </a:cxn>
              <a:cxn ang="0">
                <a:pos x="1677" y="1528"/>
              </a:cxn>
              <a:cxn ang="0">
                <a:pos x="1680" y="1717"/>
              </a:cxn>
              <a:cxn ang="0">
                <a:pos x="1637" y="1882"/>
              </a:cxn>
              <a:cxn ang="0">
                <a:pos x="1508" y="2075"/>
              </a:cxn>
              <a:cxn ang="0">
                <a:pos x="1352" y="2188"/>
              </a:cxn>
              <a:cxn ang="0">
                <a:pos x="1147" y="2245"/>
              </a:cxn>
              <a:cxn ang="0">
                <a:pos x="945" y="2231"/>
              </a:cxn>
              <a:cxn ang="0">
                <a:pos x="782" y="2207"/>
              </a:cxn>
              <a:cxn ang="0">
                <a:pos x="609" y="2212"/>
              </a:cxn>
              <a:cxn ang="0">
                <a:pos x="454" y="2267"/>
              </a:cxn>
              <a:cxn ang="0">
                <a:pos x="318" y="2369"/>
              </a:cxn>
              <a:cxn ang="0">
                <a:pos x="242" y="2471"/>
              </a:cxn>
              <a:cxn ang="0">
                <a:pos x="174" y="2613"/>
              </a:cxn>
              <a:cxn ang="0">
                <a:pos x="168" y="2780"/>
              </a:cxn>
              <a:cxn ang="0">
                <a:pos x="113" y="3001"/>
              </a:cxn>
              <a:cxn ang="0">
                <a:pos x="0" y="3036"/>
              </a:cxn>
            </a:cxnLst>
            <a:rect l="0" t="0" r="r" b="b"/>
            <a:pathLst>
              <a:path w="3404" h="3036">
                <a:moveTo>
                  <a:pt x="71" y="2938"/>
                </a:moveTo>
                <a:lnTo>
                  <a:pt x="103" y="2834"/>
                </a:lnTo>
                <a:lnTo>
                  <a:pt x="99" y="2759"/>
                </a:lnTo>
                <a:lnTo>
                  <a:pt x="98" y="2688"/>
                </a:lnTo>
                <a:lnTo>
                  <a:pt x="103" y="2621"/>
                </a:lnTo>
                <a:lnTo>
                  <a:pt x="120" y="2555"/>
                </a:lnTo>
                <a:lnTo>
                  <a:pt x="159" y="2460"/>
                </a:lnTo>
                <a:lnTo>
                  <a:pt x="218" y="2371"/>
                </a:lnTo>
                <a:lnTo>
                  <a:pt x="292" y="2292"/>
                </a:lnTo>
                <a:lnTo>
                  <a:pt x="371" y="2232"/>
                </a:lnTo>
                <a:lnTo>
                  <a:pt x="450" y="2192"/>
                </a:lnTo>
                <a:lnTo>
                  <a:pt x="535" y="2162"/>
                </a:lnTo>
                <a:lnTo>
                  <a:pt x="628" y="2143"/>
                </a:lnTo>
                <a:lnTo>
                  <a:pt x="709" y="2141"/>
                </a:lnTo>
                <a:lnTo>
                  <a:pt x="822" y="2149"/>
                </a:lnTo>
                <a:lnTo>
                  <a:pt x="911" y="2166"/>
                </a:lnTo>
                <a:lnTo>
                  <a:pt x="995" y="2182"/>
                </a:lnTo>
                <a:lnTo>
                  <a:pt x="1063" y="2185"/>
                </a:lnTo>
                <a:lnTo>
                  <a:pt x="1164" y="2179"/>
                </a:lnTo>
                <a:lnTo>
                  <a:pt x="1260" y="2156"/>
                </a:lnTo>
                <a:lnTo>
                  <a:pt x="1350" y="2112"/>
                </a:lnTo>
                <a:lnTo>
                  <a:pt x="1416" y="2065"/>
                </a:lnTo>
                <a:lnTo>
                  <a:pt x="1480" y="1999"/>
                </a:lnTo>
                <a:lnTo>
                  <a:pt x="1534" y="1929"/>
                </a:lnTo>
                <a:lnTo>
                  <a:pt x="1568" y="1867"/>
                </a:lnTo>
                <a:lnTo>
                  <a:pt x="1596" y="1794"/>
                </a:lnTo>
                <a:lnTo>
                  <a:pt x="1613" y="1704"/>
                </a:lnTo>
                <a:lnTo>
                  <a:pt x="1620" y="1627"/>
                </a:lnTo>
                <a:lnTo>
                  <a:pt x="1611" y="1524"/>
                </a:lnTo>
                <a:lnTo>
                  <a:pt x="1619" y="1424"/>
                </a:lnTo>
                <a:lnTo>
                  <a:pt x="1644" y="1335"/>
                </a:lnTo>
                <a:lnTo>
                  <a:pt x="1678" y="1256"/>
                </a:lnTo>
                <a:lnTo>
                  <a:pt x="1720" y="1187"/>
                </a:lnTo>
                <a:lnTo>
                  <a:pt x="1778" y="1111"/>
                </a:lnTo>
                <a:lnTo>
                  <a:pt x="1848" y="1047"/>
                </a:lnTo>
                <a:lnTo>
                  <a:pt x="1911" y="1008"/>
                </a:lnTo>
                <a:lnTo>
                  <a:pt x="1994" y="971"/>
                </a:lnTo>
                <a:lnTo>
                  <a:pt x="2104" y="935"/>
                </a:lnTo>
                <a:lnTo>
                  <a:pt x="2228" y="926"/>
                </a:lnTo>
                <a:lnTo>
                  <a:pt x="2333" y="938"/>
                </a:lnTo>
                <a:lnTo>
                  <a:pt x="2439" y="953"/>
                </a:lnTo>
                <a:lnTo>
                  <a:pt x="2563" y="975"/>
                </a:lnTo>
                <a:lnTo>
                  <a:pt x="2687" y="986"/>
                </a:lnTo>
                <a:lnTo>
                  <a:pt x="2798" y="980"/>
                </a:lnTo>
                <a:lnTo>
                  <a:pt x="2904" y="960"/>
                </a:lnTo>
                <a:lnTo>
                  <a:pt x="2989" y="927"/>
                </a:lnTo>
                <a:lnTo>
                  <a:pt x="3058" y="892"/>
                </a:lnTo>
                <a:lnTo>
                  <a:pt x="3132" y="830"/>
                </a:lnTo>
                <a:lnTo>
                  <a:pt x="3189" y="770"/>
                </a:lnTo>
                <a:lnTo>
                  <a:pt x="3233" y="697"/>
                </a:lnTo>
                <a:lnTo>
                  <a:pt x="3260" y="644"/>
                </a:lnTo>
                <a:lnTo>
                  <a:pt x="3282" y="582"/>
                </a:lnTo>
                <a:lnTo>
                  <a:pt x="3300" y="482"/>
                </a:lnTo>
                <a:lnTo>
                  <a:pt x="3302" y="384"/>
                </a:lnTo>
                <a:lnTo>
                  <a:pt x="3300" y="261"/>
                </a:lnTo>
                <a:lnTo>
                  <a:pt x="3305" y="134"/>
                </a:lnTo>
                <a:lnTo>
                  <a:pt x="3333" y="35"/>
                </a:lnTo>
                <a:lnTo>
                  <a:pt x="3347" y="0"/>
                </a:lnTo>
                <a:lnTo>
                  <a:pt x="3404" y="14"/>
                </a:lnTo>
                <a:lnTo>
                  <a:pt x="3393" y="68"/>
                </a:lnTo>
                <a:lnTo>
                  <a:pt x="3373" y="148"/>
                </a:lnTo>
                <a:lnTo>
                  <a:pt x="3368" y="254"/>
                </a:lnTo>
                <a:lnTo>
                  <a:pt x="3368" y="374"/>
                </a:lnTo>
                <a:lnTo>
                  <a:pt x="3368" y="487"/>
                </a:lnTo>
                <a:lnTo>
                  <a:pt x="3354" y="599"/>
                </a:lnTo>
                <a:lnTo>
                  <a:pt x="3311" y="706"/>
                </a:lnTo>
                <a:lnTo>
                  <a:pt x="3251" y="806"/>
                </a:lnTo>
                <a:lnTo>
                  <a:pt x="3167" y="892"/>
                </a:lnTo>
                <a:lnTo>
                  <a:pt x="3087" y="952"/>
                </a:lnTo>
                <a:lnTo>
                  <a:pt x="2994" y="998"/>
                </a:lnTo>
                <a:lnTo>
                  <a:pt x="2892" y="1034"/>
                </a:lnTo>
                <a:lnTo>
                  <a:pt x="2788" y="1052"/>
                </a:lnTo>
                <a:lnTo>
                  <a:pt x="2665" y="1057"/>
                </a:lnTo>
                <a:lnTo>
                  <a:pt x="2563" y="1049"/>
                </a:lnTo>
                <a:lnTo>
                  <a:pt x="2459" y="1029"/>
                </a:lnTo>
                <a:lnTo>
                  <a:pt x="2317" y="1002"/>
                </a:lnTo>
                <a:lnTo>
                  <a:pt x="2228" y="991"/>
                </a:lnTo>
                <a:lnTo>
                  <a:pt x="2140" y="1000"/>
                </a:lnTo>
                <a:lnTo>
                  <a:pt x="2047" y="1022"/>
                </a:lnTo>
                <a:lnTo>
                  <a:pt x="1965" y="1059"/>
                </a:lnTo>
                <a:lnTo>
                  <a:pt x="1885" y="1111"/>
                </a:lnTo>
                <a:lnTo>
                  <a:pt x="1825" y="1166"/>
                </a:lnTo>
                <a:lnTo>
                  <a:pt x="1772" y="1235"/>
                </a:lnTo>
                <a:lnTo>
                  <a:pt x="1723" y="1323"/>
                </a:lnTo>
                <a:lnTo>
                  <a:pt x="1690" y="1416"/>
                </a:lnTo>
                <a:lnTo>
                  <a:pt x="1677" y="1528"/>
                </a:lnTo>
                <a:lnTo>
                  <a:pt x="1684" y="1627"/>
                </a:lnTo>
                <a:lnTo>
                  <a:pt x="1680" y="1717"/>
                </a:lnTo>
                <a:lnTo>
                  <a:pt x="1667" y="1802"/>
                </a:lnTo>
                <a:lnTo>
                  <a:pt x="1637" y="1882"/>
                </a:lnTo>
                <a:lnTo>
                  <a:pt x="1583" y="1982"/>
                </a:lnTo>
                <a:lnTo>
                  <a:pt x="1508" y="2075"/>
                </a:lnTo>
                <a:lnTo>
                  <a:pt x="1436" y="2136"/>
                </a:lnTo>
                <a:lnTo>
                  <a:pt x="1352" y="2188"/>
                </a:lnTo>
                <a:lnTo>
                  <a:pt x="1256" y="2222"/>
                </a:lnTo>
                <a:lnTo>
                  <a:pt x="1147" y="2245"/>
                </a:lnTo>
                <a:lnTo>
                  <a:pt x="1035" y="2243"/>
                </a:lnTo>
                <a:lnTo>
                  <a:pt x="945" y="2231"/>
                </a:lnTo>
                <a:lnTo>
                  <a:pt x="855" y="2213"/>
                </a:lnTo>
                <a:lnTo>
                  <a:pt x="782" y="2207"/>
                </a:lnTo>
                <a:lnTo>
                  <a:pt x="703" y="2201"/>
                </a:lnTo>
                <a:lnTo>
                  <a:pt x="609" y="2212"/>
                </a:lnTo>
                <a:lnTo>
                  <a:pt x="535" y="2231"/>
                </a:lnTo>
                <a:lnTo>
                  <a:pt x="454" y="2267"/>
                </a:lnTo>
                <a:lnTo>
                  <a:pt x="375" y="2320"/>
                </a:lnTo>
                <a:lnTo>
                  <a:pt x="318" y="2369"/>
                </a:lnTo>
                <a:lnTo>
                  <a:pt x="279" y="2418"/>
                </a:lnTo>
                <a:lnTo>
                  <a:pt x="242" y="2471"/>
                </a:lnTo>
                <a:lnTo>
                  <a:pt x="197" y="2542"/>
                </a:lnTo>
                <a:lnTo>
                  <a:pt x="174" y="2613"/>
                </a:lnTo>
                <a:lnTo>
                  <a:pt x="168" y="2682"/>
                </a:lnTo>
                <a:lnTo>
                  <a:pt x="168" y="2780"/>
                </a:lnTo>
                <a:lnTo>
                  <a:pt x="155" y="2896"/>
                </a:lnTo>
                <a:lnTo>
                  <a:pt x="113" y="3001"/>
                </a:lnTo>
                <a:lnTo>
                  <a:pt x="85" y="3029"/>
                </a:lnTo>
                <a:lnTo>
                  <a:pt x="0" y="3036"/>
                </a:lnTo>
                <a:lnTo>
                  <a:pt x="71" y="2938"/>
                </a:lnTo>
                <a:close/>
              </a:path>
            </a:pathLst>
          </a:custGeom>
          <a:gradFill rotWithShape="0">
            <a:gsLst>
              <a:gs pos="0">
                <a:srgbClr val="7B6C77"/>
              </a:gs>
              <a:gs pos="100000">
                <a:srgbClr val="A2787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Freeform 6"/>
          <p:cNvSpPr>
            <a:spLocks noChangeArrowheads="1"/>
          </p:cNvSpPr>
          <p:nvPr/>
        </p:nvSpPr>
        <p:spPr bwMode="auto">
          <a:xfrm>
            <a:off x="3900488" y="3257550"/>
            <a:ext cx="5103812" cy="3573463"/>
          </a:xfrm>
          <a:custGeom>
            <a:avLst/>
            <a:gdLst/>
            <a:ahLst/>
            <a:cxnLst>
              <a:cxn ang="0">
                <a:pos x="8" y="2189"/>
              </a:cxn>
              <a:cxn ang="0">
                <a:pos x="2" y="2043"/>
              </a:cxn>
              <a:cxn ang="0">
                <a:pos x="25" y="1911"/>
              </a:cxn>
              <a:cxn ang="0">
                <a:pos x="122" y="1726"/>
              </a:cxn>
              <a:cxn ang="0">
                <a:pos x="275" y="1588"/>
              </a:cxn>
              <a:cxn ang="0">
                <a:pos x="439" y="1518"/>
              </a:cxn>
              <a:cxn ang="0">
                <a:pos x="614" y="1496"/>
              </a:cxn>
              <a:cxn ang="0">
                <a:pos x="815" y="1522"/>
              </a:cxn>
              <a:cxn ang="0">
                <a:pos x="967" y="1541"/>
              </a:cxn>
              <a:cxn ang="0">
                <a:pos x="1165" y="1511"/>
              </a:cxn>
              <a:cxn ang="0">
                <a:pos x="1321" y="1421"/>
              </a:cxn>
              <a:cxn ang="0">
                <a:pos x="1438" y="1284"/>
              </a:cxn>
              <a:cxn ang="0">
                <a:pos x="1500" y="1149"/>
              </a:cxn>
              <a:cxn ang="0">
                <a:pos x="1524" y="983"/>
              </a:cxn>
              <a:cxn ang="0">
                <a:pos x="1523" y="779"/>
              </a:cxn>
              <a:cxn ang="0">
                <a:pos x="1582" y="611"/>
              </a:cxn>
              <a:cxn ang="0">
                <a:pos x="1682" y="466"/>
              </a:cxn>
              <a:cxn ang="0">
                <a:pos x="1815" y="364"/>
              </a:cxn>
              <a:cxn ang="0">
                <a:pos x="2008" y="291"/>
              </a:cxn>
              <a:cxn ang="0">
                <a:pos x="2237" y="294"/>
              </a:cxn>
              <a:cxn ang="0">
                <a:pos x="2467" y="331"/>
              </a:cxn>
              <a:cxn ang="0">
                <a:pos x="2702" y="335"/>
              </a:cxn>
              <a:cxn ang="0">
                <a:pos x="2893" y="282"/>
              </a:cxn>
              <a:cxn ang="0">
                <a:pos x="3036" y="185"/>
              </a:cxn>
              <a:cxn ang="0">
                <a:pos x="3137" y="52"/>
              </a:cxn>
              <a:cxn ang="0">
                <a:pos x="3215" y="61"/>
              </a:cxn>
              <a:cxn ang="0">
                <a:pos x="3071" y="248"/>
              </a:cxn>
              <a:cxn ang="0">
                <a:pos x="2898" y="354"/>
              </a:cxn>
              <a:cxn ang="0">
                <a:pos x="2692" y="407"/>
              </a:cxn>
              <a:cxn ang="0">
                <a:pos x="2467" y="404"/>
              </a:cxn>
              <a:cxn ang="0">
                <a:pos x="2221" y="357"/>
              </a:cxn>
              <a:cxn ang="0">
                <a:pos x="2044" y="355"/>
              </a:cxn>
              <a:cxn ang="0">
                <a:pos x="1869" y="415"/>
              </a:cxn>
              <a:cxn ang="0">
                <a:pos x="1729" y="521"/>
              </a:cxn>
              <a:cxn ang="0">
                <a:pos x="1627" y="678"/>
              </a:cxn>
              <a:cxn ang="0">
                <a:pos x="1582" y="884"/>
              </a:cxn>
              <a:cxn ang="0">
                <a:pos x="1584" y="1072"/>
              </a:cxn>
              <a:cxn ang="0">
                <a:pos x="1541" y="1237"/>
              </a:cxn>
              <a:cxn ang="0">
                <a:pos x="1413" y="1429"/>
              </a:cxn>
              <a:cxn ang="0">
                <a:pos x="1256" y="1543"/>
              </a:cxn>
              <a:cxn ang="0">
                <a:pos x="1051" y="1600"/>
              </a:cxn>
              <a:cxn ang="0">
                <a:pos x="849" y="1585"/>
              </a:cxn>
              <a:cxn ang="0">
                <a:pos x="686" y="1563"/>
              </a:cxn>
              <a:cxn ang="0">
                <a:pos x="514" y="1567"/>
              </a:cxn>
              <a:cxn ang="0">
                <a:pos x="358" y="1622"/>
              </a:cxn>
              <a:cxn ang="0">
                <a:pos x="222" y="1725"/>
              </a:cxn>
              <a:cxn ang="0">
                <a:pos x="146" y="1826"/>
              </a:cxn>
              <a:cxn ang="0">
                <a:pos x="78" y="1968"/>
              </a:cxn>
              <a:cxn ang="0">
                <a:pos x="72" y="2135"/>
              </a:cxn>
              <a:cxn ang="0">
                <a:pos x="0" y="2251"/>
              </a:cxn>
            </a:cxnLst>
            <a:rect l="0" t="0" r="r" b="b"/>
            <a:pathLst>
              <a:path w="3215" h="2251">
                <a:moveTo>
                  <a:pt x="0" y="2251"/>
                </a:moveTo>
                <a:lnTo>
                  <a:pt x="8" y="2189"/>
                </a:lnTo>
                <a:lnTo>
                  <a:pt x="3" y="2114"/>
                </a:lnTo>
                <a:lnTo>
                  <a:pt x="2" y="2043"/>
                </a:lnTo>
                <a:lnTo>
                  <a:pt x="8" y="1977"/>
                </a:lnTo>
                <a:lnTo>
                  <a:pt x="25" y="1911"/>
                </a:lnTo>
                <a:lnTo>
                  <a:pt x="63" y="1815"/>
                </a:lnTo>
                <a:lnTo>
                  <a:pt x="122" y="1726"/>
                </a:lnTo>
                <a:lnTo>
                  <a:pt x="196" y="1647"/>
                </a:lnTo>
                <a:lnTo>
                  <a:pt x="275" y="1588"/>
                </a:lnTo>
                <a:lnTo>
                  <a:pt x="354" y="1548"/>
                </a:lnTo>
                <a:lnTo>
                  <a:pt x="439" y="1518"/>
                </a:lnTo>
                <a:lnTo>
                  <a:pt x="532" y="1499"/>
                </a:lnTo>
                <a:lnTo>
                  <a:pt x="614" y="1496"/>
                </a:lnTo>
                <a:lnTo>
                  <a:pt x="726" y="1505"/>
                </a:lnTo>
                <a:lnTo>
                  <a:pt x="815" y="1522"/>
                </a:lnTo>
                <a:lnTo>
                  <a:pt x="899" y="1536"/>
                </a:lnTo>
                <a:lnTo>
                  <a:pt x="967" y="1541"/>
                </a:lnTo>
                <a:lnTo>
                  <a:pt x="1068" y="1534"/>
                </a:lnTo>
                <a:lnTo>
                  <a:pt x="1165" y="1511"/>
                </a:lnTo>
                <a:lnTo>
                  <a:pt x="1254" y="1468"/>
                </a:lnTo>
                <a:lnTo>
                  <a:pt x="1321" y="1421"/>
                </a:lnTo>
                <a:lnTo>
                  <a:pt x="1385" y="1355"/>
                </a:lnTo>
                <a:lnTo>
                  <a:pt x="1438" y="1284"/>
                </a:lnTo>
                <a:lnTo>
                  <a:pt x="1472" y="1222"/>
                </a:lnTo>
                <a:lnTo>
                  <a:pt x="1500" y="1149"/>
                </a:lnTo>
                <a:lnTo>
                  <a:pt x="1517" y="1059"/>
                </a:lnTo>
                <a:lnTo>
                  <a:pt x="1524" y="983"/>
                </a:lnTo>
                <a:lnTo>
                  <a:pt x="1515" y="879"/>
                </a:lnTo>
                <a:lnTo>
                  <a:pt x="1523" y="779"/>
                </a:lnTo>
                <a:lnTo>
                  <a:pt x="1548" y="690"/>
                </a:lnTo>
                <a:lnTo>
                  <a:pt x="1582" y="611"/>
                </a:lnTo>
                <a:lnTo>
                  <a:pt x="1624" y="542"/>
                </a:lnTo>
                <a:lnTo>
                  <a:pt x="1682" y="466"/>
                </a:lnTo>
                <a:lnTo>
                  <a:pt x="1752" y="402"/>
                </a:lnTo>
                <a:lnTo>
                  <a:pt x="1815" y="364"/>
                </a:lnTo>
                <a:lnTo>
                  <a:pt x="1898" y="326"/>
                </a:lnTo>
                <a:lnTo>
                  <a:pt x="2008" y="291"/>
                </a:lnTo>
                <a:lnTo>
                  <a:pt x="2132" y="282"/>
                </a:lnTo>
                <a:lnTo>
                  <a:pt x="2237" y="294"/>
                </a:lnTo>
                <a:lnTo>
                  <a:pt x="2343" y="309"/>
                </a:lnTo>
                <a:lnTo>
                  <a:pt x="2467" y="331"/>
                </a:lnTo>
                <a:lnTo>
                  <a:pt x="2591" y="342"/>
                </a:lnTo>
                <a:lnTo>
                  <a:pt x="2702" y="335"/>
                </a:lnTo>
                <a:lnTo>
                  <a:pt x="2808" y="315"/>
                </a:lnTo>
                <a:lnTo>
                  <a:pt x="2893" y="282"/>
                </a:lnTo>
                <a:lnTo>
                  <a:pt x="2962" y="248"/>
                </a:lnTo>
                <a:lnTo>
                  <a:pt x="3036" y="185"/>
                </a:lnTo>
                <a:lnTo>
                  <a:pt x="3093" y="126"/>
                </a:lnTo>
                <a:lnTo>
                  <a:pt x="3137" y="52"/>
                </a:lnTo>
                <a:lnTo>
                  <a:pt x="3164" y="0"/>
                </a:lnTo>
                <a:lnTo>
                  <a:pt x="3215" y="61"/>
                </a:lnTo>
                <a:lnTo>
                  <a:pt x="3155" y="161"/>
                </a:lnTo>
                <a:lnTo>
                  <a:pt x="3071" y="248"/>
                </a:lnTo>
                <a:lnTo>
                  <a:pt x="2991" y="307"/>
                </a:lnTo>
                <a:lnTo>
                  <a:pt x="2898" y="354"/>
                </a:lnTo>
                <a:lnTo>
                  <a:pt x="2796" y="389"/>
                </a:lnTo>
                <a:lnTo>
                  <a:pt x="2692" y="407"/>
                </a:lnTo>
                <a:lnTo>
                  <a:pt x="2569" y="413"/>
                </a:lnTo>
                <a:lnTo>
                  <a:pt x="2467" y="404"/>
                </a:lnTo>
                <a:lnTo>
                  <a:pt x="2363" y="384"/>
                </a:lnTo>
                <a:lnTo>
                  <a:pt x="2221" y="357"/>
                </a:lnTo>
                <a:lnTo>
                  <a:pt x="2133" y="346"/>
                </a:lnTo>
                <a:lnTo>
                  <a:pt x="2044" y="355"/>
                </a:lnTo>
                <a:lnTo>
                  <a:pt x="1951" y="377"/>
                </a:lnTo>
                <a:lnTo>
                  <a:pt x="1869" y="415"/>
                </a:lnTo>
                <a:lnTo>
                  <a:pt x="1789" y="466"/>
                </a:lnTo>
                <a:lnTo>
                  <a:pt x="1729" y="521"/>
                </a:lnTo>
                <a:lnTo>
                  <a:pt x="1676" y="590"/>
                </a:lnTo>
                <a:lnTo>
                  <a:pt x="1627" y="678"/>
                </a:lnTo>
                <a:lnTo>
                  <a:pt x="1594" y="771"/>
                </a:lnTo>
                <a:lnTo>
                  <a:pt x="1582" y="884"/>
                </a:lnTo>
                <a:lnTo>
                  <a:pt x="1588" y="983"/>
                </a:lnTo>
                <a:lnTo>
                  <a:pt x="1584" y="1072"/>
                </a:lnTo>
                <a:lnTo>
                  <a:pt x="1571" y="1158"/>
                </a:lnTo>
                <a:lnTo>
                  <a:pt x="1541" y="1237"/>
                </a:lnTo>
                <a:lnTo>
                  <a:pt x="1487" y="1337"/>
                </a:lnTo>
                <a:lnTo>
                  <a:pt x="1413" y="1429"/>
                </a:lnTo>
                <a:lnTo>
                  <a:pt x="1340" y="1491"/>
                </a:lnTo>
                <a:lnTo>
                  <a:pt x="1256" y="1543"/>
                </a:lnTo>
                <a:lnTo>
                  <a:pt x="1160" y="1577"/>
                </a:lnTo>
                <a:lnTo>
                  <a:pt x="1051" y="1600"/>
                </a:lnTo>
                <a:lnTo>
                  <a:pt x="939" y="1598"/>
                </a:lnTo>
                <a:lnTo>
                  <a:pt x="849" y="1585"/>
                </a:lnTo>
                <a:lnTo>
                  <a:pt x="760" y="1568"/>
                </a:lnTo>
                <a:lnTo>
                  <a:pt x="686" y="1563"/>
                </a:lnTo>
                <a:lnTo>
                  <a:pt x="607" y="1556"/>
                </a:lnTo>
                <a:lnTo>
                  <a:pt x="514" y="1567"/>
                </a:lnTo>
                <a:lnTo>
                  <a:pt x="439" y="1586"/>
                </a:lnTo>
                <a:lnTo>
                  <a:pt x="358" y="1622"/>
                </a:lnTo>
                <a:lnTo>
                  <a:pt x="279" y="1675"/>
                </a:lnTo>
                <a:lnTo>
                  <a:pt x="222" y="1725"/>
                </a:lnTo>
                <a:lnTo>
                  <a:pt x="184" y="1773"/>
                </a:lnTo>
                <a:lnTo>
                  <a:pt x="146" y="1826"/>
                </a:lnTo>
                <a:lnTo>
                  <a:pt x="101" y="1897"/>
                </a:lnTo>
                <a:lnTo>
                  <a:pt x="78" y="1968"/>
                </a:lnTo>
                <a:lnTo>
                  <a:pt x="72" y="2037"/>
                </a:lnTo>
                <a:lnTo>
                  <a:pt x="72" y="2135"/>
                </a:lnTo>
                <a:lnTo>
                  <a:pt x="68" y="2231"/>
                </a:lnTo>
                <a:lnTo>
                  <a:pt x="0" y="2251"/>
                </a:lnTo>
                <a:close/>
              </a:path>
            </a:pathLst>
          </a:custGeom>
          <a:gradFill rotWithShape="0">
            <a:gsLst>
              <a:gs pos="0">
                <a:srgbClr val="7B6C77"/>
              </a:gs>
              <a:gs pos="100000">
                <a:srgbClr val="A2787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Freeform 7"/>
          <p:cNvSpPr>
            <a:spLocks noChangeArrowheads="1"/>
          </p:cNvSpPr>
          <p:nvPr/>
        </p:nvSpPr>
        <p:spPr bwMode="auto">
          <a:xfrm>
            <a:off x="819150" y="660400"/>
            <a:ext cx="6978650" cy="5737225"/>
          </a:xfrm>
          <a:custGeom>
            <a:avLst/>
            <a:gdLst/>
            <a:ahLst/>
            <a:cxnLst>
              <a:cxn ang="0">
                <a:pos x="98" y="3502"/>
              </a:cxn>
              <a:cxn ang="0">
                <a:pos x="300" y="3398"/>
              </a:cxn>
              <a:cxn ang="0">
                <a:pos x="526" y="3372"/>
              </a:cxn>
              <a:cxn ang="0">
                <a:pos x="728" y="3331"/>
              </a:cxn>
              <a:cxn ang="0">
                <a:pos x="944" y="3188"/>
              </a:cxn>
              <a:cxn ang="0">
                <a:pos x="1072" y="2975"/>
              </a:cxn>
              <a:cxn ang="0">
                <a:pos x="1092" y="2758"/>
              </a:cxn>
              <a:cxn ang="0">
                <a:pos x="1113" y="2555"/>
              </a:cxn>
              <a:cxn ang="0">
                <a:pos x="1285" y="2291"/>
              </a:cxn>
              <a:cxn ang="0">
                <a:pos x="1528" y="2162"/>
              </a:cxn>
              <a:cxn ang="0">
                <a:pos x="1815" y="2149"/>
              </a:cxn>
              <a:cxn ang="0">
                <a:pos x="2056" y="2185"/>
              </a:cxn>
              <a:cxn ang="0">
                <a:pos x="2343" y="2112"/>
              </a:cxn>
              <a:cxn ang="0">
                <a:pos x="2527" y="1928"/>
              </a:cxn>
              <a:cxn ang="0">
                <a:pos x="2606" y="1703"/>
              </a:cxn>
              <a:cxn ang="0">
                <a:pos x="2612" y="1423"/>
              </a:cxn>
              <a:cxn ang="0">
                <a:pos x="2713" y="1186"/>
              </a:cxn>
              <a:cxn ang="0">
                <a:pos x="2904" y="1008"/>
              </a:cxn>
              <a:cxn ang="0">
                <a:pos x="3220" y="926"/>
              </a:cxn>
              <a:cxn ang="0">
                <a:pos x="3556" y="975"/>
              </a:cxn>
              <a:cxn ang="0">
                <a:pos x="3897" y="959"/>
              </a:cxn>
              <a:cxn ang="0">
                <a:pos x="4124" y="829"/>
              </a:cxn>
              <a:cxn ang="0">
                <a:pos x="4252" y="643"/>
              </a:cxn>
              <a:cxn ang="0">
                <a:pos x="4295" y="384"/>
              </a:cxn>
              <a:cxn ang="0">
                <a:pos x="4326" y="35"/>
              </a:cxn>
              <a:cxn ang="0">
                <a:pos x="4386" y="67"/>
              </a:cxn>
              <a:cxn ang="0">
                <a:pos x="4361" y="373"/>
              </a:cxn>
              <a:cxn ang="0">
                <a:pos x="4304" y="705"/>
              </a:cxn>
              <a:cxn ang="0">
                <a:pos x="4080" y="951"/>
              </a:cxn>
              <a:cxn ang="0">
                <a:pos x="3780" y="1051"/>
              </a:cxn>
              <a:cxn ang="0">
                <a:pos x="3452" y="1028"/>
              </a:cxn>
              <a:cxn ang="0">
                <a:pos x="3133" y="999"/>
              </a:cxn>
              <a:cxn ang="0">
                <a:pos x="2878" y="1110"/>
              </a:cxn>
              <a:cxn ang="0">
                <a:pos x="2716" y="1323"/>
              </a:cxn>
              <a:cxn ang="0">
                <a:pos x="2677" y="1626"/>
              </a:cxn>
              <a:cxn ang="0">
                <a:pos x="2630" y="1881"/>
              </a:cxn>
              <a:cxn ang="0">
                <a:pos x="2428" y="2136"/>
              </a:cxn>
              <a:cxn ang="0">
                <a:pos x="2140" y="2245"/>
              </a:cxn>
              <a:cxn ang="0">
                <a:pos x="1848" y="2212"/>
              </a:cxn>
              <a:cxn ang="0">
                <a:pos x="1602" y="2211"/>
              </a:cxn>
              <a:cxn ang="0">
                <a:pos x="1368" y="2320"/>
              </a:cxn>
              <a:cxn ang="0">
                <a:pos x="1234" y="2470"/>
              </a:cxn>
              <a:cxn ang="0">
                <a:pos x="1161" y="2681"/>
              </a:cxn>
              <a:cxn ang="0">
                <a:pos x="1136" y="2973"/>
              </a:cxn>
              <a:cxn ang="0">
                <a:pos x="1011" y="3206"/>
              </a:cxn>
              <a:cxn ang="0">
                <a:pos x="773" y="3366"/>
              </a:cxn>
              <a:cxn ang="0">
                <a:pos x="468" y="3426"/>
              </a:cxn>
              <a:cxn ang="0">
                <a:pos x="218" y="3492"/>
              </a:cxn>
              <a:cxn ang="0">
                <a:pos x="68" y="3614"/>
              </a:cxn>
            </a:cxnLst>
            <a:rect l="0" t="0" r="r" b="b"/>
            <a:pathLst>
              <a:path w="4396" h="3614">
                <a:moveTo>
                  <a:pt x="0" y="3610"/>
                </a:moveTo>
                <a:lnTo>
                  <a:pt x="44" y="3552"/>
                </a:lnTo>
                <a:lnTo>
                  <a:pt x="98" y="3502"/>
                </a:lnTo>
                <a:lnTo>
                  <a:pt x="168" y="3459"/>
                </a:lnTo>
                <a:lnTo>
                  <a:pt x="235" y="3421"/>
                </a:lnTo>
                <a:lnTo>
                  <a:pt x="300" y="3398"/>
                </a:lnTo>
                <a:lnTo>
                  <a:pt x="380" y="3381"/>
                </a:lnTo>
                <a:lnTo>
                  <a:pt x="447" y="3376"/>
                </a:lnTo>
                <a:lnTo>
                  <a:pt x="526" y="3372"/>
                </a:lnTo>
                <a:lnTo>
                  <a:pt x="586" y="3366"/>
                </a:lnTo>
                <a:lnTo>
                  <a:pt x="653" y="3353"/>
                </a:lnTo>
                <a:lnTo>
                  <a:pt x="728" y="3331"/>
                </a:lnTo>
                <a:lnTo>
                  <a:pt x="805" y="3293"/>
                </a:lnTo>
                <a:lnTo>
                  <a:pt x="873" y="3248"/>
                </a:lnTo>
                <a:lnTo>
                  <a:pt x="944" y="3188"/>
                </a:lnTo>
                <a:lnTo>
                  <a:pt x="998" y="3123"/>
                </a:lnTo>
                <a:lnTo>
                  <a:pt x="1040" y="3050"/>
                </a:lnTo>
                <a:lnTo>
                  <a:pt x="1072" y="2975"/>
                </a:lnTo>
                <a:lnTo>
                  <a:pt x="1088" y="2896"/>
                </a:lnTo>
                <a:lnTo>
                  <a:pt x="1096" y="2833"/>
                </a:lnTo>
                <a:lnTo>
                  <a:pt x="1092" y="2758"/>
                </a:lnTo>
                <a:lnTo>
                  <a:pt x="1090" y="2688"/>
                </a:lnTo>
                <a:lnTo>
                  <a:pt x="1096" y="2621"/>
                </a:lnTo>
                <a:lnTo>
                  <a:pt x="1113" y="2555"/>
                </a:lnTo>
                <a:lnTo>
                  <a:pt x="1152" y="2460"/>
                </a:lnTo>
                <a:lnTo>
                  <a:pt x="1211" y="2370"/>
                </a:lnTo>
                <a:lnTo>
                  <a:pt x="1285" y="2291"/>
                </a:lnTo>
                <a:lnTo>
                  <a:pt x="1364" y="2232"/>
                </a:lnTo>
                <a:lnTo>
                  <a:pt x="1442" y="2191"/>
                </a:lnTo>
                <a:lnTo>
                  <a:pt x="1528" y="2162"/>
                </a:lnTo>
                <a:lnTo>
                  <a:pt x="1621" y="2142"/>
                </a:lnTo>
                <a:lnTo>
                  <a:pt x="1702" y="2140"/>
                </a:lnTo>
                <a:lnTo>
                  <a:pt x="1815" y="2149"/>
                </a:lnTo>
                <a:lnTo>
                  <a:pt x="1904" y="2166"/>
                </a:lnTo>
                <a:lnTo>
                  <a:pt x="1988" y="2181"/>
                </a:lnTo>
                <a:lnTo>
                  <a:pt x="2056" y="2185"/>
                </a:lnTo>
                <a:lnTo>
                  <a:pt x="2157" y="2178"/>
                </a:lnTo>
                <a:lnTo>
                  <a:pt x="2253" y="2155"/>
                </a:lnTo>
                <a:lnTo>
                  <a:pt x="2343" y="2112"/>
                </a:lnTo>
                <a:lnTo>
                  <a:pt x="2409" y="2065"/>
                </a:lnTo>
                <a:lnTo>
                  <a:pt x="2473" y="1998"/>
                </a:lnTo>
                <a:lnTo>
                  <a:pt x="2527" y="1928"/>
                </a:lnTo>
                <a:lnTo>
                  <a:pt x="2561" y="1866"/>
                </a:lnTo>
                <a:lnTo>
                  <a:pt x="2589" y="1793"/>
                </a:lnTo>
                <a:lnTo>
                  <a:pt x="2606" y="1703"/>
                </a:lnTo>
                <a:lnTo>
                  <a:pt x="2613" y="1626"/>
                </a:lnTo>
                <a:lnTo>
                  <a:pt x="2604" y="1524"/>
                </a:lnTo>
                <a:lnTo>
                  <a:pt x="2612" y="1423"/>
                </a:lnTo>
                <a:lnTo>
                  <a:pt x="2636" y="1335"/>
                </a:lnTo>
                <a:lnTo>
                  <a:pt x="2671" y="1255"/>
                </a:lnTo>
                <a:lnTo>
                  <a:pt x="2713" y="1186"/>
                </a:lnTo>
                <a:lnTo>
                  <a:pt x="2771" y="1110"/>
                </a:lnTo>
                <a:lnTo>
                  <a:pt x="2841" y="1047"/>
                </a:lnTo>
                <a:lnTo>
                  <a:pt x="2904" y="1008"/>
                </a:lnTo>
                <a:lnTo>
                  <a:pt x="2987" y="970"/>
                </a:lnTo>
                <a:lnTo>
                  <a:pt x="3097" y="935"/>
                </a:lnTo>
                <a:lnTo>
                  <a:pt x="3220" y="926"/>
                </a:lnTo>
                <a:lnTo>
                  <a:pt x="3326" y="938"/>
                </a:lnTo>
                <a:lnTo>
                  <a:pt x="3432" y="952"/>
                </a:lnTo>
                <a:lnTo>
                  <a:pt x="3556" y="975"/>
                </a:lnTo>
                <a:lnTo>
                  <a:pt x="3680" y="986"/>
                </a:lnTo>
                <a:lnTo>
                  <a:pt x="3791" y="979"/>
                </a:lnTo>
                <a:lnTo>
                  <a:pt x="3897" y="959"/>
                </a:lnTo>
                <a:lnTo>
                  <a:pt x="3982" y="926"/>
                </a:lnTo>
                <a:lnTo>
                  <a:pt x="4051" y="892"/>
                </a:lnTo>
                <a:lnTo>
                  <a:pt x="4124" y="829"/>
                </a:lnTo>
                <a:lnTo>
                  <a:pt x="4182" y="770"/>
                </a:lnTo>
                <a:lnTo>
                  <a:pt x="4226" y="697"/>
                </a:lnTo>
                <a:lnTo>
                  <a:pt x="4252" y="643"/>
                </a:lnTo>
                <a:lnTo>
                  <a:pt x="4275" y="581"/>
                </a:lnTo>
                <a:lnTo>
                  <a:pt x="4292" y="482"/>
                </a:lnTo>
                <a:lnTo>
                  <a:pt x="4295" y="384"/>
                </a:lnTo>
                <a:lnTo>
                  <a:pt x="4292" y="260"/>
                </a:lnTo>
                <a:lnTo>
                  <a:pt x="4297" y="134"/>
                </a:lnTo>
                <a:lnTo>
                  <a:pt x="4326" y="35"/>
                </a:lnTo>
                <a:lnTo>
                  <a:pt x="4340" y="0"/>
                </a:lnTo>
                <a:lnTo>
                  <a:pt x="4396" y="14"/>
                </a:lnTo>
                <a:lnTo>
                  <a:pt x="4386" y="67"/>
                </a:lnTo>
                <a:lnTo>
                  <a:pt x="4366" y="147"/>
                </a:lnTo>
                <a:lnTo>
                  <a:pt x="4361" y="254"/>
                </a:lnTo>
                <a:lnTo>
                  <a:pt x="4361" y="373"/>
                </a:lnTo>
                <a:lnTo>
                  <a:pt x="4361" y="486"/>
                </a:lnTo>
                <a:lnTo>
                  <a:pt x="4347" y="599"/>
                </a:lnTo>
                <a:lnTo>
                  <a:pt x="4304" y="705"/>
                </a:lnTo>
                <a:lnTo>
                  <a:pt x="4244" y="805"/>
                </a:lnTo>
                <a:lnTo>
                  <a:pt x="4160" y="892"/>
                </a:lnTo>
                <a:lnTo>
                  <a:pt x="4080" y="951"/>
                </a:lnTo>
                <a:lnTo>
                  <a:pt x="3987" y="998"/>
                </a:lnTo>
                <a:lnTo>
                  <a:pt x="3885" y="1033"/>
                </a:lnTo>
                <a:lnTo>
                  <a:pt x="3780" y="1051"/>
                </a:lnTo>
                <a:lnTo>
                  <a:pt x="3658" y="1057"/>
                </a:lnTo>
                <a:lnTo>
                  <a:pt x="3556" y="1048"/>
                </a:lnTo>
                <a:lnTo>
                  <a:pt x="3452" y="1028"/>
                </a:lnTo>
                <a:lnTo>
                  <a:pt x="3310" y="1001"/>
                </a:lnTo>
                <a:lnTo>
                  <a:pt x="3221" y="990"/>
                </a:lnTo>
                <a:lnTo>
                  <a:pt x="3133" y="999"/>
                </a:lnTo>
                <a:lnTo>
                  <a:pt x="3039" y="1021"/>
                </a:lnTo>
                <a:lnTo>
                  <a:pt x="2957" y="1059"/>
                </a:lnTo>
                <a:lnTo>
                  <a:pt x="2878" y="1110"/>
                </a:lnTo>
                <a:lnTo>
                  <a:pt x="2818" y="1165"/>
                </a:lnTo>
                <a:lnTo>
                  <a:pt x="2765" y="1234"/>
                </a:lnTo>
                <a:lnTo>
                  <a:pt x="2716" y="1323"/>
                </a:lnTo>
                <a:lnTo>
                  <a:pt x="2683" y="1416"/>
                </a:lnTo>
                <a:lnTo>
                  <a:pt x="2670" y="1528"/>
                </a:lnTo>
                <a:lnTo>
                  <a:pt x="2677" y="1626"/>
                </a:lnTo>
                <a:lnTo>
                  <a:pt x="2673" y="1716"/>
                </a:lnTo>
                <a:lnTo>
                  <a:pt x="2660" y="1802"/>
                </a:lnTo>
                <a:lnTo>
                  <a:pt x="2630" y="1881"/>
                </a:lnTo>
                <a:lnTo>
                  <a:pt x="2576" y="1982"/>
                </a:lnTo>
                <a:lnTo>
                  <a:pt x="2501" y="2074"/>
                </a:lnTo>
                <a:lnTo>
                  <a:pt x="2428" y="2136"/>
                </a:lnTo>
                <a:lnTo>
                  <a:pt x="2345" y="2187"/>
                </a:lnTo>
                <a:lnTo>
                  <a:pt x="2249" y="2221"/>
                </a:lnTo>
                <a:lnTo>
                  <a:pt x="2140" y="2245"/>
                </a:lnTo>
                <a:lnTo>
                  <a:pt x="2028" y="2243"/>
                </a:lnTo>
                <a:lnTo>
                  <a:pt x="1938" y="2230"/>
                </a:lnTo>
                <a:lnTo>
                  <a:pt x="1848" y="2212"/>
                </a:lnTo>
                <a:lnTo>
                  <a:pt x="1775" y="2207"/>
                </a:lnTo>
                <a:lnTo>
                  <a:pt x="1695" y="2200"/>
                </a:lnTo>
                <a:lnTo>
                  <a:pt x="1602" y="2211"/>
                </a:lnTo>
                <a:lnTo>
                  <a:pt x="1528" y="2230"/>
                </a:lnTo>
                <a:lnTo>
                  <a:pt x="1447" y="2266"/>
                </a:lnTo>
                <a:lnTo>
                  <a:pt x="1368" y="2320"/>
                </a:lnTo>
                <a:lnTo>
                  <a:pt x="1311" y="2368"/>
                </a:lnTo>
                <a:lnTo>
                  <a:pt x="1272" y="2417"/>
                </a:lnTo>
                <a:lnTo>
                  <a:pt x="1234" y="2470"/>
                </a:lnTo>
                <a:lnTo>
                  <a:pt x="1190" y="2541"/>
                </a:lnTo>
                <a:lnTo>
                  <a:pt x="1167" y="2612"/>
                </a:lnTo>
                <a:lnTo>
                  <a:pt x="1161" y="2681"/>
                </a:lnTo>
                <a:lnTo>
                  <a:pt x="1161" y="2779"/>
                </a:lnTo>
                <a:lnTo>
                  <a:pt x="1157" y="2875"/>
                </a:lnTo>
                <a:lnTo>
                  <a:pt x="1136" y="2973"/>
                </a:lnTo>
                <a:lnTo>
                  <a:pt x="1105" y="3058"/>
                </a:lnTo>
                <a:lnTo>
                  <a:pt x="1057" y="3146"/>
                </a:lnTo>
                <a:lnTo>
                  <a:pt x="1011" y="3206"/>
                </a:lnTo>
                <a:lnTo>
                  <a:pt x="921" y="3283"/>
                </a:lnTo>
                <a:lnTo>
                  <a:pt x="838" y="3337"/>
                </a:lnTo>
                <a:lnTo>
                  <a:pt x="773" y="3366"/>
                </a:lnTo>
                <a:lnTo>
                  <a:pt x="680" y="3402"/>
                </a:lnTo>
                <a:lnTo>
                  <a:pt x="586" y="3419"/>
                </a:lnTo>
                <a:lnTo>
                  <a:pt x="468" y="3426"/>
                </a:lnTo>
                <a:lnTo>
                  <a:pt x="375" y="3434"/>
                </a:lnTo>
                <a:lnTo>
                  <a:pt x="291" y="3459"/>
                </a:lnTo>
                <a:lnTo>
                  <a:pt x="218" y="3492"/>
                </a:lnTo>
                <a:lnTo>
                  <a:pt x="139" y="3541"/>
                </a:lnTo>
                <a:lnTo>
                  <a:pt x="83" y="3593"/>
                </a:lnTo>
                <a:lnTo>
                  <a:pt x="68" y="3614"/>
                </a:lnTo>
                <a:lnTo>
                  <a:pt x="0" y="3610"/>
                </a:lnTo>
                <a:close/>
              </a:path>
            </a:pathLst>
          </a:custGeom>
          <a:gradFill rotWithShape="0">
            <a:gsLst>
              <a:gs pos="0">
                <a:srgbClr val="7B6C77"/>
              </a:gs>
              <a:gs pos="100000">
                <a:srgbClr val="A2787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6" name="Freeform 8"/>
          <p:cNvSpPr>
            <a:spLocks noChangeArrowheads="1"/>
          </p:cNvSpPr>
          <p:nvPr/>
        </p:nvSpPr>
        <p:spPr bwMode="auto">
          <a:xfrm>
            <a:off x="484188" y="346075"/>
            <a:ext cx="6978650" cy="5738813"/>
          </a:xfrm>
          <a:custGeom>
            <a:avLst/>
            <a:gdLst/>
            <a:ahLst/>
            <a:cxnLst>
              <a:cxn ang="0">
                <a:pos x="98" y="3502"/>
              </a:cxn>
              <a:cxn ang="0">
                <a:pos x="300" y="3399"/>
              </a:cxn>
              <a:cxn ang="0">
                <a:pos x="525" y="3373"/>
              </a:cxn>
              <a:cxn ang="0">
                <a:pos x="728" y="3332"/>
              </a:cxn>
              <a:cxn ang="0">
                <a:pos x="943" y="3189"/>
              </a:cxn>
              <a:cxn ang="0">
                <a:pos x="1072" y="2975"/>
              </a:cxn>
              <a:cxn ang="0">
                <a:pos x="1092" y="2759"/>
              </a:cxn>
              <a:cxn ang="0">
                <a:pos x="1113" y="2556"/>
              </a:cxn>
              <a:cxn ang="0">
                <a:pos x="1285" y="2292"/>
              </a:cxn>
              <a:cxn ang="0">
                <a:pos x="1528" y="2163"/>
              </a:cxn>
              <a:cxn ang="0">
                <a:pos x="1815" y="2150"/>
              </a:cxn>
              <a:cxn ang="0">
                <a:pos x="2056" y="2186"/>
              </a:cxn>
              <a:cxn ang="0">
                <a:pos x="2343" y="2113"/>
              </a:cxn>
              <a:cxn ang="0">
                <a:pos x="2527" y="1929"/>
              </a:cxn>
              <a:cxn ang="0">
                <a:pos x="2606" y="1704"/>
              </a:cxn>
              <a:cxn ang="0">
                <a:pos x="2611" y="1424"/>
              </a:cxn>
              <a:cxn ang="0">
                <a:pos x="2713" y="1187"/>
              </a:cxn>
              <a:cxn ang="0">
                <a:pos x="2903" y="1009"/>
              </a:cxn>
              <a:cxn ang="0">
                <a:pos x="3220" y="927"/>
              </a:cxn>
              <a:cxn ang="0">
                <a:pos x="3556" y="976"/>
              </a:cxn>
              <a:cxn ang="0">
                <a:pos x="3897" y="960"/>
              </a:cxn>
              <a:cxn ang="0">
                <a:pos x="4124" y="830"/>
              </a:cxn>
              <a:cxn ang="0">
                <a:pos x="4253" y="644"/>
              </a:cxn>
              <a:cxn ang="0">
                <a:pos x="4294" y="385"/>
              </a:cxn>
              <a:cxn ang="0">
                <a:pos x="4326" y="36"/>
              </a:cxn>
              <a:cxn ang="0">
                <a:pos x="4386" y="69"/>
              </a:cxn>
              <a:cxn ang="0">
                <a:pos x="4361" y="374"/>
              </a:cxn>
              <a:cxn ang="0">
                <a:pos x="4303" y="706"/>
              </a:cxn>
              <a:cxn ang="0">
                <a:pos x="4079" y="952"/>
              </a:cxn>
              <a:cxn ang="0">
                <a:pos x="3781" y="1052"/>
              </a:cxn>
              <a:cxn ang="0">
                <a:pos x="3451" y="1029"/>
              </a:cxn>
              <a:cxn ang="0">
                <a:pos x="3133" y="1000"/>
              </a:cxn>
              <a:cxn ang="0">
                <a:pos x="2877" y="1111"/>
              </a:cxn>
              <a:cxn ang="0">
                <a:pos x="2716" y="1323"/>
              </a:cxn>
              <a:cxn ang="0">
                <a:pos x="2677" y="1627"/>
              </a:cxn>
              <a:cxn ang="0">
                <a:pos x="2630" y="1882"/>
              </a:cxn>
              <a:cxn ang="0">
                <a:pos x="2428" y="2136"/>
              </a:cxn>
              <a:cxn ang="0">
                <a:pos x="2140" y="2245"/>
              </a:cxn>
              <a:cxn ang="0">
                <a:pos x="1848" y="2213"/>
              </a:cxn>
              <a:cxn ang="0">
                <a:pos x="1602" y="2212"/>
              </a:cxn>
              <a:cxn ang="0">
                <a:pos x="1368" y="2320"/>
              </a:cxn>
              <a:cxn ang="0">
                <a:pos x="1234" y="2471"/>
              </a:cxn>
              <a:cxn ang="0">
                <a:pos x="1161" y="2682"/>
              </a:cxn>
              <a:cxn ang="0">
                <a:pos x="1136" y="2974"/>
              </a:cxn>
              <a:cxn ang="0">
                <a:pos x="1011" y="3207"/>
              </a:cxn>
              <a:cxn ang="0">
                <a:pos x="773" y="3368"/>
              </a:cxn>
              <a:cxn ang="0">
                <a:pos x="467" y="3427"/>
              </a:cxn>
              <a:cxn ang="0">
                <a:pos x="218" y="3493"/>
              </a:cxn>
              <a:cxn ang="0">
                <a:pos x="68" y="3615"/>
              </a:cxn>
            </a:cxnLst>
            <a:rect l="0" t="0" r="r" b="b"/>
            <a:pathLst>
              <a:path w="4396" h="3615">
                <a:moveTo>
                  <a:pt x="0" y="3611"/>
                </a:moveTo>
                <a:lnTo>
                  <a:pt x="43" y="3553"/>
                </a:lnTo>
                <a:lnTo>
                  <a:pt x="98" y="3502"/>
                </a:lnTo>
                <a:lnTo>
                  <a:pt x="167" y="3459"/>
                </a:lnTo>
                <a:lnTo>
                  <a:pt x="235" y="3422"/>
                </a:lnTo>
                <a:lnTo>
                  <a:pt x="300" y="3399"/>
                </a:lnTo>
                <a:lnTo>
                  <a:pt x="379" y="3382"/>
                </a:lnTo>
                <a:lnTo>
                  <a:pt x="447" y="3377"/>
                </a:lnTo>
                <a:lnTo>
                  <a:pt x="525" y="3373"/>
                </a:lnTo>
                <a:lnTo>
                  <a:pt x="586" y="3368"/>
                </a:lnTo>
                <a:lnTo>
                  <a:pt x="653" y="3354"/>
                </a:lnTo>
                <a:lnTo>
                  <a:pt x="728" y="3332"/>
                </a:lnTo>
                <a:lnTo>
                  <a:pt x="805" y="3294"/>
                </a:lnTo>
                <a:lnTo>
                  <a:pt x="872" y="3249"/>
                </a:lnTo>
                <a:lnTo>
                  <a:pt x="943" y="3189"/>
                </a:lnTo>
                <a:lnTo>
                  <a:pt x="998" y="3124"/>
                </a:lnTo>
                <a:lnTo>
                  <a:pt x="1039" y="3050"/>
                </a:lnTo>
                <a:lnTo>
                  <a:pt x="1072" y="2975"/>
                </a:lnTo>
                <a:lnTo>
                  <a:pt x="1088" y="2896"/>
                </a:lnTo>
                <a:lnTo>
                  <a:pt x="1096" y="2834"/>
                </a:lnTo>
                <a:lnTo>
                  <a:pt x="1092" y="2759"/>
                </a:lnTo>
                <a:lnTo>
                  <a:pt x="1090" y="2688"/>
                </a:lnTo>
                <a:lnTo>
                  <a:pt x="1096" y="2622"/>
                </a:lnTo>
                <a:lnTo>
                  <a:pt x="1113" y="2556"/>
                </a:lnTo>
                <a:lnTo>
                  <a:pt x="1151" y="2460"/>
                </a:lnTo>
                <a:lnTo>
                  <a:pt x="1211" y="2371"/>
                </a:lnTo>
                <a:lnTo>
                  <a:pt x="1285" y="2292"/>
                </a:lnTo>
                <a:lnTo>
                  <a:pt x="1363" y="2233"/>
                </a:lnTo>
                <a:lnTo>
                  <a:pt x="1442" y="2193"/>
                </a:lnTo>
                <a:lnTo>
                  <a:pt x="1528" y="2163"/>
                </a:lnTo>
                <a:lnTo>
                  <a:pt x="1621" y="2144"/>
                </a:lnTo>
                <a:lnTo>
                  <a:pt x="1702" y="2141"/>
                </a:lnTo>
                <a:lnTo>
                  <a:pt x="1815" y="2150"/>
                </a:lnTo>
                <a:lnTo>
                  <a:pt x="1904" y="2167"/>
                </a:lnTo>
                <a:lnTo>
                  <a:pt x="1987" y="2182"/>
                </a:lnTo>
                <a:lnTo>
                  <a:pt x="2056" y="2186"/>
                </a:lnTo>
                <a:lnTo>
                  <a:pt x="2156" y="2179"/>
                </a:lnTo>
                <a:lnTo>
                  <a:pt x="2253" y="2156"/>
                </a:lnTo>
                <a:lnTo>
                  <a:pt x="2343" y="2113"/>
                </a:lnTo>
                <a:lnTo>
                  <a:pt x="2409" y="2066"/>
                </a:lnTo>
                <a:lnTo>
                  <a:pt x="2473" y="2000"/>
                </a:lnTo>
                <a:lnTo>
                  <a:pt x="2527" y="1929"/>
                </a:lnTo>
                <a:lnTo>
                  <a:pt x="2561" y="1867"/>
                </a:lnTo>
                <a:lnTo>
                  <a:pt x="2589" y="1794"/>
                </a:lnTo>
                <a:lnTo>
                  <a:pt x="2606" y="1704"/>
                </a:lnTo>
                <a:lnTo>
                  <a:pt x="2612" y="1627"/>
                </a:lnTo>
                <a:lnTo>
                  <a:pt x="2604" y="1524"/>
                </a:lnTo>
                <a:lnTo>
                  <a:pt x="2611" y="1424"/>
                </a:lnTo>
                <a:lnTo>
                  <a:pt x="2636" y="1335"/>
                </a:lnTo>
                <a:lnTo>
                  <a:pt x="2671" y="1256"/>
                </a:lnTo>
                <a:lnTo>
                  <a:pt x="2713" y="1187"/>
                </a:lnTo>
                <a:lnTo>
                  <a:pt x="2770" y="1111"/>
                </a:lnTo>
                <a:lnTo>
                  <a:pt x="2840" y="1047"/>
                </a:lnTo>
                <a:lnTo>
                  <a:pt x="2903" y="1009"/>
                </a:lnTo>
                <a:lnTo>
                  <a:pt x="2986" y="971"/>
                </a:lnTo>
                <a:lnTo>
                  <a:pt x="3097" y="936"/>
                </a:lnTo>
                <a:lnTo>
                  <a:pt x="3220" y="927"/>
                </a:lnTo>
                <a:lnTo>
                  <a:pt x="3326" y="939"/>
                </a:lnTo>
                <a:lnTo>
                  <a:pt x="3431" y="954"/>
                </a:lnTo>
                <a:lnTo>
                  <a:pt x="3556" y="976"/>
                </a:lnTo>
                <a:lnTo>
                  <a:pt x="3679" y="987"/>
                </a:lnTo>
                <a:lnTo>
                  <a:pt x="3791" y="980"/>
                </a:lnTo>
                <a:lnTo>
                  <a:pt x="3897" y="960"/>
                </a:lnTo>
                <a:lnTo>
                  <a:pt x="3981" y="927"/>
                </a:lnTo>
                <a:lnTo>
                  <a:pt x="4051" y="893"/>
                </a:lnTo>
                <a:lnTo>
                  <a:pt x="4124" y="830"/>
                </a:lnTo>
                <a:lnTo>
                  <a:pt x="4182" y="771"/>
                </a:lnTo>
                <a:lnTo>
                  <a:pt x="4226" y="697"/>
                </a:lnTo>
                <a:lnTo>
                  <a:pt x="4253" y="644"/>
                </a:lnTo>
                <a:lnTo>
                  <a:pt x="4275" y="582"/>
                </a:lnTo>
                <a:lnTo>
                  <a:pt x="4292" y="483"/>
                </a:lnTo>
                <a:lnTo>
                  <a:pt x="4294" y="385"/>
                </a:lnTo>
                <a:lnTo>
                  <a:pt x="4292" y="261"/>
                </a:lnTo>
                <a:lnTo>
                  <a:pt x="4297" y="134"/>
                </a:lnTo>
                <a:lnTo>
                  <a:pt x="4326" y="36"/>
                </a:lnTo>
                <a:lnTo>
                  <a:pt x="4339" y="0"/>
                </a:lnTo>
                <a:lnTo>
                  <a:pt x="4396" y="14"/>
                </a:lnTo>
                <a:lnTo>
                  <a:pt x="4386" y="69"/>
                </a:lnTo>
                <a:lnTo>
                  <a:pt x="4365" y="148"/>
                </a:lnTo>
                <a:lnTo>
                  <a:pt x="4361" y="255"/>
                </a:lnTo>
                <a:lnTo>
                  <a:pt x="4361" y="374"/>
                </a:lnTo>
                <a:lnTo>
                  <a:pt x="4361" y="487"/>
                </a:lnTo>
                <a:lnTo>
                  <a:pt x="4347" y="599"/>
                </a:lnTo>
                <a:lnTo>
                  <a:pt x="4303" y="706"/>
                </a:lnTo>
                <a:lnTo>
                  <a:pt x="4243" y="806"/>
                </a:lnTo>
                <a:lnTo>
                  <a:pt x="4159" y="893"/>
                </a:lnTo>
                <a:lnTo>
                  <a:pt x="4079" y="952"/>
                </a:lnTo>
                <a:lnTo>
                  <a:pt x="3987" y="999"/>
                </a:lnTo>
                <a:lnTo>
                  <a:pt x="3885" y="1034"/>
                </a:lnTo>
                <a:lnTo>
                  <a:pt x="3781" y="1052"/>
                </a:lnTo>
                <a:lnTo>
                  <a:pt x="3657" y="1058"/>
                </a:lnTo>
                <a:lnTo>
                  <a:pt x="3556" y="1049"/>
                </a:lnTo>
                <a:lnTo>
                  <a:pt x="3451" y="1029"/>
                </a:lnTo>
                <a:lnTo>
                  <a:pt x="3309" y="1002"/>
                </a:lnTo>
                <a:lnTo>
                  <a:pt x="3221" y="991"/>
                </a:lnTo>
                <a:lnTo>
                  <a:pt x="3133" y="1000"/>
                </a:lnTo>
                <a:lnTo>
                  <a:pt x="3039" y="1022"/>
                </a:lnTo>
                <a:lnTo>
                  <a:pt x="2957" y="1060"/>
                </a:lnTo>
                <a:lnTo>
                  <a:pt x="2877" y="1111"/>
                </a:lnTo>
                <a:lnTo>
                  <a:pt x="2817" y="1166"/>
                </a:lnTo>
                <a:lnTo>
                  <a:pt x="2765" y="1235"/>
                </a:lnTo>
                <a:lnTo>
                  <a:pt x="2716" y="1323"/>
                </a:lnTo>
                <a:lnTo>
                  <a:pt x="2683" y="1416"/>
                </a:lnTo>
                <a:lnTo>
                  <a:pt x="2670" y="1529"/>
                </a:lnTo>
                <a:lnTo>
                  <a:pt x="2677" y="1627"/>
                </a:lnTo>
                <a:lnTo>
                  <a:pt x="2672" y="1717"/>
                </a:lnTo>
                <a:lnTo>
                  <a:pt x="2659" y="1803"/>
                </a:lnTo>
                <a:lnTo>
                  <a:pt x="2630" y="1882"/>
                </a:lnTo>
                <a:lnTo>
                  <a:pt x="2576" y="1982"/>
                </a:lnTo>
                <a:lnTo>
                  <a:pt x="2501" y="2074"/>
                </a:lnTo>
                <a:lnTo>
                  <a:pt x="2428" y="2136"/>
                </a:lnTo>
                <a:lnTo>
                  <a:pt x="2345" y="2188"/>
                </a:lnTo>
                <a:lnTo>
                  <a:pt x="2249" y="2222"/>
                </a:lnTo>
                <a:lnTo>
                  <a:pt x="2140" y="2245"/>
                </a:lnTo>
                <a:lnTo>
                  <a:pt x="2028" y="2243"/>
                </a:lnTo>
                <a:lnTo>
                  <a:pt x="1938" y="2230"/>
                </a:lnTo>
                <a:lnTo>
                  <a:pt x="1848" y="2213"/>
                </a:lnTo>
                <a:lnTo>
                  <a:pt x="1774" y="2208"/>
                </a:lnTo>
                <a:lnTo>
                  <a:pt x="1696" y="2201"/>
                </a:lnTo>
                <a:lnTo>
                  <a:pt x="1602" y="2212"/>
                </a:lnTo>
                <a:lnTo>
                  <a:pt x="1528" y="2231"/>
                </a:lnTo>
                <a:lnTo>
                  <a:pt x="1447" y="2267"/>
                </a:lnTo>
                <a:lnTo>
                  <a:pt x="1368" y="2320"/>
                </a:lnTo>
                <a:lnTo>
                  <a:pt x="1311" y="2370"/>
                </a:lnTo>
                <a:lnTo>
                  <a:pt x="1272" y="2418"/>
                </a:lnTo>
                <a:lnTo>
                  <a:pt x="1234" y="2471"/>
                </a:lnTo>
                <a:lnTo>
                  <a:pt x="1190" y="2542"/>
                </a:lnTo>
                <a:lnTo>
                  <a:pt x="1167" y="2613"/>
                </a:lnTo>
                <a:lnTo>
                  <a:pt x="1161" y="2682"/>
                </a:lnTo>
                <a:lnTo>
                  <a:pt x="1161" y="2780"/>
                </a:lnTo>
                <a:lnTo>
                  <a:pt x="1157" y="2876"/>
                </a:lnTo>
                <a:lnTo>
                  <a:pt x="1136" y="2974"/>
                </a:lnTo>
                <a:lnTo>
                  <a:pt x="1105" y="3059"/>
                </a:lnTo>
                <a:lnTo>
                  <a:pt x="1057" y="3146"/>
                </a:lnTo>
                <a:lnTo>
                  <a:pt x="1011" y="3207"/>
                </a:lnTo>
                <a:lnTo>
                  <a:pt x="921" y="3284"/>
                </a:lnTo>
                <a:lnTo>
                  <a:pt x="838" y="3338"/>
                </a:lnTo>
                <a:lnTo>
                  <a:pt x="773" y="3368"/>
                </a:lnTo>
                <a:lnTo>
                  <a:pt x="679" y="3403"/>
                </a:lnTo>
                <a:lnTo>
                  <a:pt x="586" y="3420"/>
                </a:lnTo>
                <a:lnTo>
                  <a:pt x="467" y="3427"/>
                </a:lnTo>
                <a:lnTo>
                  <a:pt x="375" y="3435"/>
                </a:lnTo>
                <a:lnTo>
                  <a:pt x="291" y="3459"/>
                </a:lnTo>
                <a:lnTo>
                  <a:pt x="218" y="3493"/>
                </a:lnTo>
                <a:lnTo>
                  <a:pt x="139" y="3542"/>
                </a:lnTo>
                <a:lnTo>
                  <a:pt x="83" y="3594"/>
                </a:lnTo>
                <a:lnTo>
                  <a:pt x="68" y="3615"/>
                </a:lnTo>
                <a:lnTo>
                  <a:pt x="0" y="3611"/>
                </a:lnTo>
                <a:close/>
              </a:path>
            </a:pathLst>
          </a:custGeom>
          <a:gradFill rotWithShape="0">
            <a:gsLst>
              <a:gs pos="0">
                <a:srgbClr val="7B6C77"/>
              </a:gs>
              <a:gs pos="100000">
                <a:srgbClr val="A2787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Freeform 9"/>
          <p:cNvSpPr>
            <a:spLocks noChangeArrowheads="1"/>
          </p:cNvSpPr>
          <p:nvPr/>
        </p:nvSpPr>
        <p:spPr bwMode="auto">
          <a:xfrm>
            <a:off x="138113" y="0"/>
            <a:ext cx="6978650" cy="5737225"/>
          </a:xfrm>
          <a:custGeom>
            <a:avLst/>
            <a:gdLst/>
            <a:ahLst/>
            <a:cxnLst>
              <a:cxn ang="0">
                <a:pos x="97" y="3502"/>
              </a:cxn>
              <a:cxn ang="0">
                <a:pos x="300" y="3399"/>
              </a:cxn>
              <a:cxn ang="0">
                <a:pos x="525" y="3372"/>
              </a:cxn>
              <a:cxn ang="0">
                <a:pos x="727" y="3331"/>
              </a:cxn>
              <a:cxn ang="0">
                <a:pos x="943" y="3189"/>
              </a:cxn>
              <a:cxn ang="0">
                <a:pos x="1071" y="2975"/>
              </a:cxn>
              <a:cxn ang="0">
                <a:pos x="1091" y="2759"/>
              </a:cxn>
              <a:cxn ang="0">
                <a:pos x="1112" y="2556"/>
              </a:cxn>
              <a:cxn ang="0">
                <a:pos x="1284" y="2292"/>
              </a:cxn>
              <a:cxn ang="0">
                <a:pos x="1527" y="2162"/>
              </a:cxn>
              <a:cxn ang="0">
                <a:pos x="1814" y="2149"/>
              </a:cxn>
              <a:cxn ang="0">
                <a:pos x="2055" y="2185"/>
              </a:cxn>
              <a:cxn ang="0">
                <a:pos x="2342" y="2112"/>
              </a:cxn>
              <a:cxn ang="0">
                <a:pos x="2526" y="1929"/>
              </a:cxn>
              <a:cxn ang="0">
                <a:pos x="2605" y="1704"/>
              </a:cxn>
              <a:cxn ang="0">
                <a:pos x="2611" y="1423"/>
              </a:cxn>
              <a:cxn ang="0">
                <a:pos x="2712" y="1187"/>
              </a:cxn>
              <a:cxn ang="0">
                <a:pos x="2902" y="1008"/>
              </a:cxn>
              <a:cxn ang="0">
                <a:pos x="3219" y="926"/>
              </a:cxn>
              <a:cxn ang="0">
                <a:pos x="3555" y="975"/>
              </a:cxn>
              <a:cxn ang="0">
                <a:pos x="3896" y="960"/>
              </a:cxn>
              <a:cxn ang="0">
                <a:pos x="4123" y="830"/>
              </a:cxn>
              <a:cxn ang="0">
                <a:pos x="4252" y="644"/>
              </a:cxn>
              <a:cxn ang="0">
                <a:pos x="4294" y="384"/>
              </a:cxn>
              <a:cxn ang="0">
                <a:pos x="4325" y="36"/>
              </a:cxn>
              <a:cxn ang="0">
                <a:pos x="4385" y="68"/>
              </a:cxn>
              <a:cxn ang="0">
                <a:pos x="4360" y="373"/>
              </a:cxn>
              <a:cxn ang="0">
                <a:pos x="4303" y="706"/>
              </a:cxn>
              <a:cxn ang="0">
                <a:pos x="4078" y="952"/>
              </a:cxn>
              <a:cxn ang="0">
                <a:pos x="3780" y="1051"/>
              </a:cxn>
              <a:cxn ang="0">
                <a:pos x="3451" y="1029"/>
              </a:cxn>
              <a:cxn ang="0">
                <a:pos x="3132" y="999"/>
              </a:cxn>
              <a:cxn ang="0">
                <a:pos x="2877" y="1111"/>
              </a:cxn>
              <a:cxn ang="0">
                <a:pos x="2715" y="1323"/>
              </a:cxn>
              <a:cxn ang="0">
                <a:pos x="2676" y="1627"/>
              </a:cxn>
              <a:cxn ang="0">
                <a:pos x="2629" y="1882"/>
              </a:cxn>
              <a:cxn ang="0">
                <a:pos x="2427" y="2136"/>
              </a:cxn>
              <a:cxn ang="0">
                <a:pos x="2139" y="2245"/>
              </a:cxn>
              <a:cxn ang="0">
                <a:pos x="1847" y="2213"/>
              </a:cxn>
              <a:cxn ang="0">
                <a:pos x="1601" y="2212"/>
              </a:cxn>
              <a:cxn ang="0">
                <a:pos x="1367" y="2320"/>
              </a:cxn>
              <a:cxn ang="0">
                <a:pos x="1233" y="2471"/>
              </a:cxn>
              <a:cxn ang="0">
                <a:pos x="1160" y="2682"/>
              </a:cxn>
              <a:cxn ang="0">
                <a:pos x="1135" y="2973"/>
              </a:cxn>
              <a:cxn ang="0">
                <a:pos x="1010" y="3206"/>
              </a:cxn>
              <a:cxn ang="0">
                <a:pos x="772" y="3367"/>
              </a:cxn>
              <a:cxn ang="0">
                <a:pos x="466" y="3427"/>
              </a:cxn>
              <a:cxn ang="0">
                <a:pos x="217" y="3492"/>
              </a:cxn>
              <a:cxn ang="0">
                <a:pos x="67" y="3614"/>
              </a:cxn>
            </a:cxnLst>
            <a:rect l="0" t="0" r="r" b="b"/>
            <a:pathLst>
              <a:path w="4396" h="3614">
                <a:moveTo>
                  <a:pt x="0" y="3611"/>
                </a:moveTo>
                <a:lnTo>
                  <a:pt x="43" y="3553"/>
                </a:lnTo>
                <a:lnTo>
                  <a:pt x="97" y="3502"/>
                </a:lnTo>
                <a:lnTo>
                  <a:pt x="166" y="3459"/>
                </a:lnTo>
                <a:lnTo>
                  <a:pt x="234" y="3421"/>
                </a:lnTo>
                <a:lnTo>
                  <a:pt x="300" y="3399"/>
                </a:lnTo>
                <a:lnTo>
                  <a:pt x="379" y="3382"/>
                </a:lnTo>
                <a:lnTo>
                  <a:pt x="446" y="3376"/>
                </a:lnTo>
                <a:lnTo>
                  <a:pt x="525" y="3372"/>
                </a:lnTo>
                <a:lnTo>
                  <a:pt x="585" y="3367"/>
                </a:lnTo>
                <a:lnTo>
                  <a:pt x="653" y="3354"/>
                </a:lnTo>
                <a:lnTo>
                  <a:pt x="727" y="3331"/>
                </a:lnTo>
                <a:lnTo>
                  <a:pt x="804" y="3294"/>
                </a:lnTo>
                <a:lnTo>
                  <a:pt x="872" y="3249"/>
                </a:lnTo>
                <a:lnTo>
                  <a:pt x="943" y="3189"/>
                </a:lnTo>
                <a:lnTo>
                  <a:pt x="997" y="3123"/>
                </a:lnTo>
                <a:lnTo>
                  <a:pt x="1039" y="3050"/>
                </a:lnTo>
                <a:lnTo>
                  <a:pt x="1071" y="2975"/>
                </a:lnTo>
                <a:lnTo>
                  <a:pt x="1087" y="2896"/>
                </a:lnTo>
                <a:lnTo>
                  <a:pt x="1095" y="2833"/>
                </a:lnTo>
                <a:lnTo>
                  <a:pt x="1091" y="2759"/>
                </a:lnTo>
                <a:lnTo>
                  <a:pt x="1089" y="2688"/>
                </a:lnTo>
                <a:lnTo>
                  <a:pt x="1095" y="2621"/>
                </a:lnTo>
                <a:lnTo>
                  <a:pt x="1112" y="2556"/>
                </a:lnTo>
                <a:lnTo>
                  <a:pt x="1150" y="2460"/>
                </a:lnTo>
                <a:lnTo>
                  <a:pt x="1210" y="2371"/>
                </a:lnTo>
                <a:lnTo>
                  <a:pt x="1284" y="2292"/>
                </a:lnTo>
                <a:lnTo>
                  <a:pt x="1363" y="2232"/>
                </a:lnTo>
                <a:lnTo>
                  <a:pt x="1442" y="2192"/>
                </a:lnTo>
                <a:lnTo>
                  <a:pt x="1527" y="2162"/>
                </a:lnTo>
                <a:lnTo>
                  <a:pt x="1620" y="2143"/>
                </a:lnTo>
                <a:lnTo>
                  <a:pt x="1701" y="2141"/>
                </a:lnTo>
                <a:lnTo>
                  <a:pt x="1814" y="2149"/>
                </a:lnTo>
                <a:lnTo>
                  <a:pt x="1903" y="2166"/>
                </a:lnTo>
                <a:lnTo>
                  <a:pt x="1987" y="2181"/>
                </a:lnTo>
                <a:lnTo>
                  <a:pt x="2055" y="2185"/>
                </a:lnTo>
                <a:lnTo>
                  <a:pt x="2156" y="2179"/>
                </a:lnTo>
                <a:lnTo>
                  <a:pt x="2252" y="2156"/>
                </a:lnTo>
                <a:lnTo>
                  <a:pt x="2342" y="2112"/>
                </a:lnTo>
                <a:lnTo>
                  <a:pt x="2408" y="2065"/>
                </a:lnTo>
                <a:lnTo>
                  <a:pt x="2472" y="1999"/>
                </a:lnTo>
                <a:lnTo>
                  <a:pt x="2526" y="1929"/>
                </a:lnTo>
                <a:lnTo>
                  <a:pt x="2560" y="1867"/>
                </a:lnTo>
                <a:lnTo>
                  <a:pt x="2588" y="1794"/>
                </a:lnTo>
                <a:lnTo>
                  <a:pt x="2605" y="1704"/>
                </a:lnTo>
                <a:lnTo>
                  <a:pt x="2612" y="1627"/>
                </a:lnTo>
                <a:lnTo>
                  <a:pt x="2603" y="1524"/>
                </a:lnTo>
                <a:lnTo>
                  <a:pt x="2611" y="1423"/>
                </a:lnTo>
                <a:lnTo>
                  <a:pt x="2636" y="1335"/>
                </a:lnTo>
                <a:lnTo>
                  <a:pt x="2670" y="1255"/>
                </a:lnTo>
                <a:lnTo>
                  <a:pt x="2712" y="1187"/>
                </a:lnTo>
                <a:lnTo>
                  <a:pt x="2770" y="1111"/>
                </a:lnTo>
                <a:lnTo>
                  <a:pt x="2840" y="1047"/>
                </a:lnTo>
                <a:lnTo>
                  <a:pt x="2902" y="1008"/>
                </a:lnTo>
                <a:lnTo>
                  <a:pt x="2986" y="971"/>
                </a:lnTo>
                <a:lnTo>
                  <a:pt x="3096" y="936"/>
                </a:lnTo>
                <a:lnTo>
                  <a:pt x="3219" y="926"/>
                </a:lnTo>
                <a:lnTo>
                  <a:pt x="3325" y="938"/>
                </a:lnTo>
                <a:lnTo>
                  <a:pt x="3430" y="953"/>
                </a:lnTo>
                <a:lnTo>
                  <a:pt x="3555" y="975"/>
                </a:lnTo>
                <a:lnTo>
                  <a:pt x="3679" y="986"/>
                </a:lnTo>
                <a:lnTo>
                  <a:pt x="3790" y="980"/>
                </a:lnTo>
                <a:lnTo>
                  <a:pt x="3896" y="960"/>
                </a:lnTo>
                <a:lnTo>
                  <a:pt x="3981" y="927"/>
                </a:lnTo>
                <a:lnTo>
                  <a:pt x="4050" y="892"/>
                </a:lnTo>
                <a:lnTo>
                  <a:pt x="4123" y="830"/>
                </a:lnTo>
                <a:lnTo>
                  <a:pt x="4181" y="770"/>
                </a:lnTo>
                <a:lnTo>
                  <a:pt x="4225" y="697"/>
                </a:lnTo>
                <a:lnTo>
                  <a:pt x="4252" y="644"/>
                </a:lnTo>
                <a:lnTo>
                  <a:pt x="4274" y="582"/>
                </a:lnTo>
                <a:lnTo>
                  <a:pt x="4292" y="482"/>
                </a:lnTo>
                <a:lnTo>
                  <a:pt x="4294" y="384"/>
                </a:lnTo>
                <a:lnTo>
                  <a:pt x="4292" y="261"/>
                </a:lnTo>
                <a:lnTo>
                  <a:pt x="4297" y="134"/>
                </a:lnTo>
                <a:lnTo>
                  <a:pt x="4325" y="36"/>
                </a:lnTo>
                <a:lnTo>
                  <a:pt x="4339" y="0"/>
                </a:lnTo>
                <a:lnTo>
                  <a:pt x="4396" y="14"/>
                </a:lnTo>
                <a:lnTo>
                  <a:pt x="4385" y="68"/>
                </a:lnTo>
                <a:lnTo>
                  <a:pt x="4365" y="147"/>
                </a:lnTo>
                <a:lnTo>
                  <a:pt x="4360" y="254"/>
                </a:lnTo>
                <a:lnTo>
                  <a:pt x="4360" y="373"/>
                </a:lnTo>
                <a:lnTo>
                  <a:pt x="4360" y="487"/>
                </a:lnTo>
                <a:lnTo>
                  <a:pt x="4346" y="599"/>
                </a:lnTo>
                <a:lnTo>
                  <a:pt x="4303" y="706"/>
                </a:lnTo>
                <a:lnTo>
                  <a:pt x="4243" y="805"/>
                </a:lnTo>
                <a:lnTo>
                  <a:pt x="4159" y="892"/>
                </a:lnTo>
                <a:lnTo>
                  <a:pt x="4078" y="952"/>
                </a:lnTo>
                <a:lnTo>
                  <a:pt x="3986" y="998"/>
                </a:lnTo>
                <a:lnTo>
                  <a:pt x="3884" y="1033"/>
                </a:lnTo>
                <a:lnTo>
                  <a:pt x="3780" y="1051"/>
                </a:lnTo>
                <a:lnTo>
                  <a:pt x="3657" y="1057"/>
                </a:lnTo>
                <a:lnTo>
                  <a:pt x="3555" y="1048"/>
                </a:lnTo>
                <a:lnTo>
                  <a:pt x="3451" y="1029"/>
                </a:lnTo>
                <a:lnTo>
                  <a:pt x="3309" y="1002"/>
                </a:lnTo>
                <a:lnTo>
                  <a:pt x="3220" y="991"/>
                </a:lnTo>
                <a:lnTo>
                  <a:pt x="3132" y="999"/>
                </a:lnTo>
                <a:lnTo>
                  <a:pt x="3038" y="1021"/>
                </a:lnTo>
                <a:lnTo>
                  <a:pt x="2956" y="1059"/>
                </a:lnTo>
                <a:lnTo>
                  <a:pt x="2877" y="1111"/>
                </a:lnTo>
                <a:lnTo>
                  <a:pt x="2817" y="1165"/>
                </a:lnTo>
                <a:lnTo>
                  <a:pt x="2764" y="1235"/>
                </a:lnTo>
                <a:lnTo>
                  <a:pt x="2715" y="1323"/>
                </a:lnTo>
                <a:lnTo>
                  <a:pt x="2682" y="1416"/>
                </a:lnTo>
                <a:lnTo>
                  <a:pt x="2669" y="1528"/>
                </a:lnTo>
                <a:lnTo>
                  <a:pt x="2676" y="1627"/>
                </a:lnTo>
                <a:lnTo>
                  <a:pt x="2672" y="1716"/>
                </a:lnTo>
                <a:lnTo>
                  <a:pt x="2659" y="1802"/>
                </a:lnTo>
                <a:lnTo>
                  <a:pt x="2629" y="1882"/>
                </a:lnTo>
                <a:lnTo>
                  <a:pt x="2575" y="1982"/>
                </a:lnTo>
                <a:lnTo>
                  <a:pt x="2500" y="2074"/>
                </a:lnTo>
                <a:lnTo>
                  <a:pt x="2427" y="2136"/>
                </a:lnTo>
                <a:lnTo>
                  <a:pt x="2344" y="2188"/>
                </a:lnTo>
                <a:lnTo>
                  <a:pt x="2248" y="2222"/>
                </a:lnTo>
                <a:lnTo>
                  <a:pt x="2139" y="2245"/>
                </a:lnTo>
                <a:lnTo>
                  <a:pt x="2027" y="2243"/>
                </a:lnTo>
                <a:lnTo>
                  <a:pt x="1937" y="2230"/>
                </a:lnTo>
                <a:lnTo>
                  <a:pt x="1847" y="2213"/>
                </a:lnTo>
                <a:lnTo>
                  <a:pt x="1773" y="2208"/>
                </a:lnTo>
                <a:lnTo>
                  <a:pt x="1695" y="2201"/>
                </a:lnTo>
                <a:lnTo>
                  <a:pt x="1601" y="2212"/>
                </a:lnTo>
                <a:lnTo>
                  <a:pt x="1527" y="2231"/>
                </a:lnTo>
                <a:lnTo>
                  <a:pt x="1446" y="2267"/>
                </a:lnTo>
                <a:lnTo>
                  <a:pt x="1367" y="2320"/>
                </a:lnTo>
                <a:lnTo>
                  <a:pt x="1310" y="2369"/>
                </a:lnTo>
                <a:lnTo>
                  <a:pt x="1271" y="2418"/>
                </a:lnTo>
                <a:lnTo>
                  <a:pt x="1233" y="2471"/>
                </a:lnTo>
                <a:lnTo>
                  <a:pt x="1189" y="2542"/>
                </a:lnTo>
                <a:lnTo>
                  <a:pt x="1166" y="2613"/>
                </a:lnTo>
                <a:lnTo>
                  <a:pt x="1160" y="2682"/>
                </a:lnTo>
                <a:lnTo>
                  <a:pt x="1160" y="2779"/>
                </a:lnTo>
                <a:lnTo>
                  <a:pt x="1156" y="2876"/>
                </a:lnTo>
                <a:lnTo>
                  <a:pt x="1135" y="2973"/>
                </a:lnTo>
                <a:lnTo>
                  <a:pt x="1104" y="3059"/>
                </a:lnTo>
                <a:lnTo>
                  <a:pt x="1056" y="3146"/>
                </a:lnTo>
                <a:lnTo>
                  <a:pt x="1010" y="3206"/>
                </a:lnTo>
                <a:lnTo>
                  <a:pt x="921" y="3283"/>
                </a:lnTo>
                <a:lnTo>
                  <a:pt x="837" y="3337"/>
                </a:lnTo>
                <a:lnTo>
                  <a:pt x="772" y="3367"/>
                </a:lnTo>
                <a:lnTo>
                  <a:pt x="679" y="3403"/>
                </a:lnTo>
                <a:lnTo>
                  <a:pt x="585" y="3420"/>
                </a:lnTo>
                <a:lnTo>
                  <a:pt x="466" y="3427"/>
                </a:lnTo>
                <a:lnTo>
                  <a:pt x="374" y="3434"/>
                </a:lnTo>
                <a:lnTo>
                  <a:pt x="290" y="3459"/>
                </a:lnTo>
                <a:lnTo>
                  <a:pt x="217" y="3492"/>
                </a:lnTo>
                <a:lnTo>
                  <a:pt x="139" y="3541"/>
                </a:lnTo>
                <a:lnTo>
                  <a:pt x="82" y="3594"/>
                </a:lnTo>
                <a:lnTo>
                  <a:pt x="67" y="3614"/>
                </a:lnTo>
                <a:lnTo>
                  <a:pt x="0" y="3611"/>
                </a:lnTo>
                <a:close/>
              </a:path>
            </a:pathLst>
          </a:custGeom>
          <a:gradFill rotWithShape="0">
            <a:gsLst>
              <a:gs pos="0">
                <a:srgbClr val="7B6C77"/>
              </a:gs>
              <a:gs pos="100000">
                <a:srgbClr val="A2787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Freeform 10"/>
          <p:cNvSpPr>
            <a:spLocks noChangeArrowheads="1"/>
          </p:cNvSpPr>
          <p:nvPr/>
        </p:nvSpPr>
        <p:spPr bwMode="auto">
          <a:xfrm>
            <a:off x="706438" y="511175"/>
            <a:ext cx="5972175" cy="4503738"/>
          </a:xfrm>
          <a:custGeom>
            <a:avLst/>
            <a:gdLst/>
            <a:ahLst/>
            <a:cxnLst>
              <a:cxn ang="0">
                <a:pos x="68" y="2772"/>
              </a:cxn>
              <a:cxn ang="0">
                <a:pos x="220" y="2712"/>
              </a:cxn>
              <a:cxn ang="0">
                <a:pos x="359" y="2606"/>
              </a:cxn>
              <a:cxn ang="0">
                <a:pos x="454" y="2468"/>
              </a:cxn>
              <a:cxn ang="0">
                <a:pos x="503" y="2314"/>
              </a:cxn>
              <a:cxn ang="0">
                <a:pos x="507" y="2176"/>
              </a:cxn>
              <a:cxn ang="0">
                <a:pos x="511" y="2039"/>
              </a:cxn>
              <a:cxn ang="0">
                <a:pos x="566" y="1878"/>
              </a:cxn>
              <a:cxn ang="0">
                <a:pos x="700" y="1709"/>
              </a:cxn>
              <a:cxn ang="0">
                <a:pos x="857" y="1610"/>
              </a:cxn>
              <a:cxn ang="0">
                <a:pos x="1036" y="1561"/>
              </a:cxn>
              <a:cxn ang="0">
                <a:pos x="1229" y="1567"/>
              </a:cxn>
              <a:cxn ang="0">
                <a:pos x="1402" y="1599"/>
              </a:cxn>
              <a:cxn ang="0">
                <a:pos x="1571" y="1597"/>
              </a:cxn>
              <a:cxn ang="0">
                <a:pos x="1757" y="1530"/>
              </a:cxn>
              <a:cxn ang="0">
                <a:pos x="1888" y="1417"/>
              </a:cxn>
              <a:cxn ang="0">
                <a:pos x="1976" y="1285"/>
              </a:cxn>
              <a:cxn ang="0">
                <a:pos x="2021" y="1121"/>
              </a:cxn>
              <a:cxn ang="0">
                <a:pos x="2019" y="942"/>
              </a:cxn>
              <a:cxn ang="0">
                <a:pos x="2051" y="753"/>
              </a:cxn>
              <a:cxn ang="0">
                <a:pos x="2127" y="605"/>
              </a:cxn>
              <a:cxn ang="0">
                <a:pos x="2255" y="465"/>
              </a:cxn>
              <a:cxn ang="0">
                <a:pos x="2401" y="389"/>
              </a:cxn>
              <a:cxn ang="0">
                <a:pos x="2635" y="344"/>
              </a:cxn>
              <a:cxn ang="0">
                <a:pos x="2846" y="371"/>
              </a:cxn>
              <a:cxn ang="0">
                <a:pos x="3095" y="404"/>
              </a:cxn>
              <a:cxn ang="0">
                <a:pos x="3311" y="377"/>
              </a:cxn>
              <a:cxn ang="0">
                <a:pos x="3466" y="310"/>
              </a:cxn>
              <a:cxn ang="0">
                <a:pos x="3596" y="188"/>
              </a:cxn>
              <a:cxn ang="0">
                <a:pos x="3667" y="62"/>
              </a:cxn>
              <a:cxn ang="0">
                <a:pos x="3762" y="17"/>
              </a:cxn>
              <a:cxn ang="0">
                <a:pos x="3658" y="223"/>
              </a:cxn>
              <a:cxn ang="0">
                <a:pos x="3494" y="369"/>
              </a:cxn>
              <a:cxn ang="0">
                <a:pos x="3299" y="451"/>
              </a:cxn>
              <a:cxn ang="0">
                <a:pos x="3072" y="475"/>
              </a:cxn>
              <a:cxn ang="0">
                <a:pos x="2866" y="446"/>
              </a:cxn>
              <a:cxn ang="0">
                <a:pos x="2636" y="409"/>
              </a:cxn>
              <a:cxn ang="0">
                <a:pos x="2454" y="439"/>
              </a:cxn>
              <a:cxn ang="0">
                <a:pos x="2292" y="528"/>
              </a:cxn>
              <a:cxn ang="0">
                <a:pos x="2179" y="652"/>
              </a:cxn>
              <a:cxn ang="0">
                <a:pos x="2097" y="834"/>
              </a:cxn>
              <a:cxn ang="0">
                <a:pos x="2092" y="1045"/>
              </a:cxn>
              <a:cxn ang="0">
                <a:pos x="2075" y="1220"/>
              </a:cxn>
              <a:cxn ang="0">
                <a:pos x="1991" y="1400"/>
              </a:cxn>
              <a:cxn ang="0">
                <a:pos x="1843" y="1554"/>
              </a:cxn>
              <a:cxn ang="0">
                <a:pos x="1663" y="1640"/>
              </a:cxn>
              <a:cxn ang="0">
                <a:pos x="1443" y="1661"/>
              </a:cxn>
              <a:cxn ang="0">
                <a:pos x="1263" y="1631"/>
              </a:cxn>
              <a:cxn ang="0">
                <a:pos x="1110" y="1619"/>
              </a:cxn>
              <a:cxn ang="0">
                <a:pos x="942" y="1648"/>
              </a:cxn>
              <a:cxn ang="0">
                <a:pos x="783" y="1738"/>
              </a:cxn>
              <a:cxn ang="0">
                <a:pos x="687" y="1836"/>
              </a:cxn>
              <a:cxn ang="0">
                <a:pos x="605" y="1960"/>
              </a:cxn>
              <a:cxn ang="0">
                <a:pos x="575" y="2099"/>
              </a:cxn>
              <a:cxn ang="0">
                <a:pos x="571" y="2293"/>
              </a:cxn>
              <a:cxn ang="0">
                <a:pos x="519" y="2476"/>
              </a:cxn>
              <a:cxn ang="0">
                <a:pos x="426" y="2624"/>
              </a:cxn>
              <a:cxn ang="0">
                <a:pos x="252" y="2755"/>
              </a:cxn>
              <a:cxn ang="0">
                <a:pos x="94" y="2821"/>
              </a:cxn>
              <a:cxn ang="0">
                <a:pos x="0" y="2785"/>
              </a:cxn>
            </a:cxnLst>
            <a:rect l="0" t="0" r="r" b="b"/>
            <a:pathLst>
              <a:path w="3762" h="2837">
                <a:moveTo>
                  <a:pt x="0" y="2785"/>
                </a:moveTo>
                <a:lnTo>
                  <a:pt x="68" y="2772"/>
                </a:lnTo>
                <a:lnTo>
                  <a:pt x="143" y="2749"/>
                </a:lnTo>
                <a:lnTo>
                  <a:pt x="220" y="2712"/>
                </a:lnTo>
                <a:lnTo>
                  <a:pt x="287" y="2666"/>
                </a:lnTo>
                <a:lnTo>
                  <a:pt x="359" y="2606"/>
                </a:lnTo>
                <a:lnTo>
                  <a:pt x="413" y="2541"/>
                </a:lnTo>
                <a:lnTo>
                  <a:pt x="454" y="2468"/>
                </a:lnTo>
                <a:lnTo>
                  <a:pt x="486" y="2393"/>
                </a:lnTo>
                <a:lnTo>
                  <a:pt x="503" y="2314"/>
                </a:lnTo>
                <a:lnTo>
                  <a:pt x="511" y="2251"/>
                </a:lnTo>
                <a:lnTo>
                  <a:pt x="507" y="2176"/>
                </a:lnTo>
                <a:lnTo>
                  <a:pt x="505" y="2106"/>
                </a:lnTo>
                <a:lnTo>
                  <a:pt x="511" y="2039"/>
                </a:lnTo>
                <a:lnTo>
                  <a:pt x="528" y="1973"/>
                </a:lnTo>
                <a:lnTo>
                  <a:pt x="566" y="1878"/>
                </a:lnTo>
                <a:lnTo>
                  <a:pt x="625" y="1789"/>
                </a:lnTo>
                <a:lnTo>
                  <a:pt x="700" y="1709"/>
                </a:lnTo>
                <a:lnTo>
                  <a:pt x="779" y="1650"/>
                </a:lnTo>
                <a:lnTo>
                  <a:pt x="857" y="1610"/>
                </a:lnTo>
                <a:lnTo>
                  <a:pt x="942" y="1580"/>
                </a:lnTo>
                <a:lnTo>
                  <a:pt x="1036" y="1561"/>
                </a:lnTo>
                <a:lnTo>
                  <a:pt x="1116" y="1559"/>
                </a:lnTo>
                <a:lnTo>
                  <a:pt x="1229" y="1567"/>
                </a:lnTo>
                <a:lnTo>
                  <a:pt x="1319" y="1584"/>
                </a:lnTo>
                <a:lnTo>
                  <a:pt x="1402" y="1599"/>
                </a:lnTo>
                <a:lnTo>
                  <a:pt x="1471" y="1603"/>
                </a:lnTo>
                <a:lnTo>
                  <a:pt x="1571" y="1597"/>
                </a:lnTo>
                <a:lnTo>
                  <a:pt x="1667" y="1573"/>
                </a:lnTo>
                <a:lnTo>
                  <a:pt x="1757" y="1530"/>
                </a:lnTo>
                <a:lnTo>
                  <a:pt x="1823" y="1483"/>
                </a:lnTo>
                <a:lnTo>
                  <a:pt x="1888" y="1417"/>
                </a:lnTo>
                <a:lnTo>
                  <a:pt x="1942" y="1346"/>
                </a:lnTo>
                <a:lnTo>
                  <a:pt x="1976" y="1285"/>
                </a:lnTo>
                <a:lnTo>
                  <a:pt x="2003" y="1212"/>
                </a:lnTo>
                <a:lnTo>
                  <a:pt x="2021" y="1121"/>
                </a:lnTo>
                <a:lnTo>
                  <a:pt x="2027" y="1045"/>
                </a:lnTo>
                <a:lnTo>
                  <a:pt x="2019" y="942"/>
                </a:lnTo>
                <a:lnTo>
                  <a:pt x="2027" y="841"/>
                </a:lnTo>
                <a:lnTo>
                  <a:pt x="2051" y="753"/>
                </a:lnTo>
                <a:lnTo>
                  <a:pt x="2086" y="673"/>
                </a:lnTo>
                <a:lnTo>
                  <a:pt x="2127" y="605"/>
                </a:lnTo>
                <a:lnTo>
                  <a:pt x="2185" y="529"/>
                </a:lnTo>
                <a:lnTo>
                  <a:pt x="2255" y="465"/>
                </a:lnTo>
                <a:lnTo>
                  <a:pt x="2318" y="426"/>
                </a:lnTo>
                <a:lnTo>
                  <a:pt x="2401" y="389"/>
                </a:lnTo>
                <a:lnTo>
                  <a:pt x="2511" y="353"/>
                </a:lnTo>
                <a:lnTo>
                  <a:pt x="2635" y="344"/>
                </a:lnTo>
                <a:lnTo>
                  <a:pt x="2741" y="356"/>
                </a:lnTo>
                <a:lnTo>
                  <a:pt x="2846" y="371"/>
                </a:lnTo>
                <a:lnTo>
                  <a:pt x="2971" y="393"/>
                </a:lnTo>
                <a:lnTo>
                  <a:pt x="3095" y="404"/>
                </a:lnTo>
                <a:lnTo>
                  <a:pt x="3205" y="398"/>
                </a:lnTo>
                <a:lnTo>
                  <a:pt x="3311" y="377"/>
                </a:lnTo>
                <a:lnTo>
                  <a:pt x="3396" y="344"/>
                </a:lnTo>
                <a:lnTo>
                  <a:pt x="3466" y="310"/>
                </a:lnTo>
                <a:lnTo>
                  <a:pt x="3539" y="247"/>
                </a:lnTo>
                <a:lnTo>
                  <a:pt x="3596" y="188"/>
                </a:lnTo>
                <a:lnTo>
                  <a:pt x="3641" y="115"/>
                </a:lnTo>
                <a:lnTo>
                  <a:pt x="3667" y="62"/>
                </a:lnTo>
                <a:lnTo>
                  <a:pt x="3689" y="0"/>
                </a:lnTo>
                <a:lnTo>
                  <a:pt x="3762" y="17"/>
                </a:lnTo>
                <a:lnTo>
                  <a:pt x="3718" y="123"/>
                </a:lnTo>
                <a:lnTo>
                  <a:pt x="3658" y="223"/>
                </a:lnTo>
                <a:lnTo>
                  <a:pt x="3574" y="310"/>
                </a:lnTo>
                <a:lnTo>
                  <a:pt x="3494" y="369"/>
                </a:lnTo>
                <a:lnTo>
                  <a:pt x="3401" y="416"/>
                </a:lnTo>
                <a:lnTo>
                  <a:pt x="3299" y="451"/>
                </a:lnTo>
                <a:lnTo>
                  <a:pt x="3195" y="469"/>
                </a:lnTo>
                <a:lnTo>
                  <a:pt x="3072" y="475"/>
                </a:lnTo>
                <a:lnTo>
                  <a:pt x="2971" y="466"/>
                </a:lnTo>
                <a:lnTo>
                  <a:pt x="2866" y="446"/>
                </a:lnTo>
                <a:lnTo>
                  <a:pt x="2724" y="420"/>
                </a:lnTo>
                <a:lnTo>
                  <a:pt x="2636" y="409"/>
                </a:lnTo>
                <a:lnTo>
                  <a:pt x="2547" y="417"/>
                </a:lnTo>
                <a:lnTo>
                  <a:pt x="2454" y="439"/>
                </a:lnTo>
                <a:lnTo>
                  <a:pt x="2372" y="477"/>
                </a:lnTo>
                <a:lnTo>
                  <a:pt x="2292" y="528"/>
                </a:lnTo>
                <a:lnTo>
                  <a:pt x="2232" y="583"/>
                </a:lnTo>
                <a:lnTo>
                  <a:pt x="2179" y="652"/>
                </a:lnTo>
                <a:lnTo>
                  <a:pt x="2131" y="741"/>
                </a:lnTo>
                <a:lnTo>
                  <a:pt x="2097" y="834"/>
                </a:lnTo>
                <a:lnTo>
                  <a:pt x="2085" y="946"/>
                </a:lnTo>
                <a:lnTo>
                  <a:pt x="2092" y="1045"/>
                </a:lnTo>
                <a:lnTo>
                  <a:pt x="2087" y="1134"/>
                </a:lnTo>
                <a:lnTo>
                  <a:pt x="2075" y="1220"/>
                </a:lnTo>
                <a:lnTo>
                  <a:pt x="2045" y="1299"/>
                </a:lnTo>
                <a:lnTo>
                  <a:pt x="1991" y="1400"/>
                </a:lnTo>
                <a:lnTo>
                  <a:pt x="1916" y="1492"/>
                </a:lnTo>
                <a:lnTo>
                  <a:pt x="1843" y="1554"/>
                </a:lnTo>
                <a:lnTo>
                  <a:pt x="1760" y="1605"/>
                </a:lnTo>
                <a:lnTo>
                  <a:pt x="1663" y="1640"/>
                </a:lnTo>
                <a:lnTo>
                  <a:pt x="1554" y="1663"/>
                </a:lnTo>
                <a:lnTo>
                  <a:pt x="1443" y="1661"/>
                </a:lnTo>
                <a:lnTo>
                  <a:pt x="1353" y="1648"/>
                </a:lnTo>
                <a:lnTo>
                  <a:pt x="1263" y="1631"/>
                </a:lnTo>
                <a:lnTo>
                  <a:pt x="1189" y="1625"/>
                </a:lnTo>
                <a:lnTo>
                  <a:pt x="1110" y="1619"/>
                </a:lnTo>
                <a:lnTo>
                  <a:pt x="1017" y="1630"/>
                </a:lnTo>
                <a:lnTo>
                  <a:pt x="942" y="1648"/>
                </a:lnTo>
                <a:lnTo>
                  <a:pt x="862" y="1685"/>
                </a:lnTo>
                <a:lnTo>
                  <a:pt x="783" y="1738"/>
                </a:lnTo>
                <a:lnTo>
                  <a:pt x="725" y="1787"/>
                </a:lnTo>
                <a:lnTo>
                  <a:pt x="687" y="1836"/>
                </a:lnTo>
                <a:lnTo>
                  <a:pt x="649" y="1888"/>
                </a:lnTo>
                <a:lnTo>
                  <a:pt x="605" y="1960"/>
                </a:lnTo>
                <a:lnTo>
                  <a:pt x="582" y="2030"/>
                </a:lnTo>
                <a:lnTo>
                  <a:pt x="575" y="2099"/>
                </a:lnTo>
                <a:lnTo>
                  <a:pt x="575" y="2197"/>
                </a:lnTo>
                <a:lnTo>
                  <a:pt x="571" y="2293"/>
                </a:lnTo>
                <a:lnTo>
                  <a:pt x="551" y="2391"/>
                </a:lnTo>
                <a:lnTo>
                  <a:pt x="519" y="2476"/>
                </a:lnTo>
                <a:lnTo>
                  <a:pt x="471" y="2564"/>
                </a:lnTo>
                <a:lnTo>
                  <a:pt x="426" y="2624"/>
                </a:lnTo>
                <a:lnTo>
                  <a:pt x="336" y="2701"/>
                </a:lnTo>
                <a:lnTo>
                  <a:pt x="252" y="2755"/>
                </a:lnTo>
                <a:lnTo>
                  <a:pt x="188" y="2785"/>
                </a:lnTo>
                <a:lnTo>
                  <a:pt x="94" y="2821"/>
                </a:lnTo>
                <a:lnTo>
                  <a:pt x="0" y="2837"/>
                </a:lnTo>
                <a:lnTo>
                  <a:pt x="0" y="2785"/>
                </a:lnTo>
                <a:close/>
              </a:path>
            </a:pathLst>
          </a:custGeom>
          <a:gradFill rotWithShape="0">
            <a:gsLst>
              <a:gs pos="0">
                <a:srgbClr val="7B6C77"/>
              </a:gs>
              <a:gs pos="100000">
                <a:srgbClr val="A27874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+mj-lt"/>
          <a:ea typeface="+mj-ea"/>
          <a:cs typeface="+mj-cs"/>
        </a:defRPr>
      </a:lvl1pPr>
      <a:lvl2pPr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Arial" charset="0"/>
        </a:defRPr>
      </a:lvl2pPr>
      <a:lvl3pPr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Arial" charset="0"/>
        </a:defRPr>
      </a:lvl3pPr>
      <a:lvl4pPr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Arial" charset="0"/>
        </a:defRPr>
      </a:lvl4pPr>
      <a:lvl5pPr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Arial" charset="0"/>
        </a:defRPr>
      </a:lvl5pPr>
      <a:lvl6pPr marL="457200"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Arial" charset="0"/>
        </a:defRPr>
      </a:lvl6pPr>
      <a:lvl7pPr marL="914400"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Arial" charset="0"/>
        </a:defRPr>
      </a:lvl7pPr>
      <a:lvl8pPr marL="1371600"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Arial" charset="0"/>
        </a:defRPr>
      </a:lvl8pPr>
      <a:lvl9pPr marL="1828800" algn="l" rtl="0" fontAlgn="base">
        <a:spcBef>
          <a:spcPct val="20000"/>
        </a:spcBef>
        <a:spcAft>
          <a:spcPct val="0"/>
        </a:spcAft>
        <a:defRPr sz="2800">
          <a:solidFill>
            <a:srgbClr val="000000"/>
          </a:solidFill>
          <a:latin typeface="Arial" charset="0"/>
        </a:defRPr>
      </a:lvl9pPr>
    </p:titleStyle>
    <p:bodyStyle>
      <a:lvl1pPr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2pPr>
      <a:lvl3pPr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3pPr>
      <a:lvl4pPr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4pPr>
      <a:lvl5pPr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5pPr>
      <a:lvl6pPr marL="4572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6pPr>
      <a:lvl7pPr marL="9144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7pPr>
      <a:lvl8pPr marL="13716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8pPr>
      <a:lvl9pPr marL="18288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Staff\My%20Documents\AP%20Human%20Geography\Topic%201-Geography\sitar.mp3" TargetMode="External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pPr algn="ctr"/>
            <a:r>
              <a:rPr lang="en-US" sz="7200" dirty="0">
                <a:solidFill>
                  <a:srgbClr val="FFCC66"/>
                </a:solidFill>
                <a:latin typeface="Arial Black" pitchFamily="34" charset="0"/>
              </a:rPr>
              <a:t>WHAT IS GEOGRAPHY?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 Analogy with </a:t>
            </a:r>
          </a:p>
          <a:p>
            <a:r>
              <a:rPr lang="en-US" dirty="0"/>
              <a:t>“The Blind Men and the Elephant”</a:t>
            </a:r>
          </a:p>
        </p:txBody>
      </p:sp>
    </p:spTree>
    <p:custDataLst>
      <p:tags r:id="rId1"/>
    </p:custDataLst>
  </p:cSld>
  <p:clrMapOvr>
    <a:masterClrMapping/>
  </p:clrMapOvr>
  <p:transition advTm="3814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2286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0" dirty="0">
                <a:solidFill>
                  <a:srgbClr val="FFCC66"/>
                </a:solidFill>
                <a:latin typeface="Arial Black" pitchFamily="34" charset="0"/>
              </a:rPr>
              <a:t>What does this story have to do with Geography?</a:t>
            </a:r>
            <a:endParaRPr lang="en-US" sz="3600" dirty="0">
              <a:solidFill>
                <a:srgbClr val="FFCC66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3400" y="2667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baseline="0" dirty="0">
                <a:solidFill>
                  <a:srgbClr val="FFCC66"/>
                </a:solidFill>
                <a:latin typeface="Arial Black" pitchFamily="34" charset="0"/>
              </a:rPr>
              <a:t>What does this story have to do with Geography?</a:t>
            </a:r>
            <a:endParaRPr lang="en-US" sz="3600" dirty="0">
              <a:solidFill>
                <a:srgbClr val="FFCC66"/>
              </a:solidFill>
              <a:latin typeface="Arial Black" pitchFamily="34" charset="0"/>
            </a:endParaRPr>
          </a:p>
        </p:txBody>
      </p:sp>
    </p:spTree>
    <p:custDataLst>
      <p:tags r:id="rId1"/>
    </p:custDataLst>
  </p:cSld>
  <p:clrMapOvr>
    <a:masterClrMapping/>
  </p:clrMapOvr>
  <p:transition advTm="69679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28600"/>
            <a:ext cx="8763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baseline="0" dirty="0">
                <a:solidFill>
                  <a:srgbClr val="FFCC66"/>
                </a:solidFill>
                <a:latin typeface="Arial Black" pitchFamily="34" charset="0"/>
              </a:rPr>
              <a:t>Let’s take a look at what Geography is so that we can see the BIG picture</a:t>
            </a:r>
            <a:r>
              <a:rPr lang="en-US" sz="3600" b="1" baseline="0" dirty="0">
                <a:solidFill>
                  <a:srgbClr val="FFCC66"/>
                </a:solidFill>
                <a:latin typeface="Arial Black" pitchFamily="34" charset="0"/>
              </a:rPr>
              <a:t>.</a:t>
            </a:r>
            <a:endParaRPr lang="en-US" sz="3600" dirty="0">
              <a:solidFill>
                <a:srgbClr val="FFCC66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5675293"/>
            <a:ext cx="7848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Remember: Each part is important to know, but all the parts together will help you understand.</a:t>
            </a:r>
          </a:p>
        </p:txBody>
      </p:sp>
      <p:pic>
        <p:nvPicPr>
          <p:cNvPr id="6" name="Picture 5" descr="world-map-1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399" y="1371600"/>
            <a:ext cx="5639471" cy="42672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555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52400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baseline="0" dirty="0">
                <a:solidFill>
                  <a:srgbClr val="FFCC66"/>
                </a:solidFill>
              </a:rPr>
              <a:t>Geography is:</a:t>
            </a:r>
            <a:endParaRPr lang="en-US" sz="3600" dirty="0">
              <a:solidFill>
                <a:srgbClr val="FFCC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371600"/>
            <a:ext cx="78486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FFF99"/>
                </a:solidFill>
              </a:rPr>
              <a:t>The word Geography comes from the Greeks:</a:t>
            </a:r>
          </a:p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99"/>
                </a:solidFill>
              </a:rPr>
              <a:t> Geo = earth    </a:t>
            </a:r>
          </a:p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99"/>
                </a:solidFill>
              </a:rPr>
              <a:t> Graphy = to write or describe</a:t>
            </a:r>
          </a:p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99"/>
                </a:solidFill>
              </a:rPr>
              <a:t> The Greeks were some of the first people to scientifically try to describe the earth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0" y="838200"/>
            <a:ext cx="20435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A definition.</a:t>
            </a:r>
          </a:p>
        </p:txBody>
      </p:sp>
      <p:pic>
        <p:nvPicPr>
          <p:cNvPr id="5" name="Picture 4" descr="Eratosthen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4114800"/>
            <a:ext cx="2647950" cy="2619375"/>
          </a:xfrm>
          <a:prstGeom prst="ellipse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76600" y="4419600"/>
            <a:ext cx="541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The Greek scholar Eratosthenes (276-194 BC) is considered to be the “Father” of Geography.  He was the first to use the word “geography.”  He also invented a latitude and longitude grid and measured the circumference of the earth to within 1% accuracy.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43200" y="152400"/>
            <a:ext cx="3632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0" dirty="0">
                <a:solidFill>
                  <a:srgbClr val="FFCC66"/>
                </a:solidFill>
              </a:rPr>
              <a:t>Geography is:</a:t>
            </a:r>
            <a:endParaRPr lang="en-US" sz="4000" dirty="0">
              <a:solidFill>
                <a:srgbClr val="FFCC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71800" y="914400"/>
            <a:ext cx="30844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Another definition.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0999" y="1295400"/>
            <a:ext cx="87630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99"/>
                </a:solidFill>
              </a:rPr>
              <a:t>Your textbook has another definition</a:t>
            </a:r>
          </a:p>
          <a:p>
            <a:pPr marL="457200" indent="-4572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99"/>
                </a:solidFill>
              </a:rPr>
              <a:t>Turn to the glossary and copy down the definition on a T-chart with the 3 parts of the definition on the left, and leave the right for examples.</a:t>
            </a:r>
          </a:p>
          <a:p>
            <a:pPr>
              <a:spcAft>
                <a:spcPts val="1200"/>
              </a:spcAft>
              <a:buFont typeface="ESRI North" pitchFamily="2" charset="0"/>
              <a:buChar char="3"/>
            </a:pPr>
            <a:endParaRPr lang="en-US" sz="2800" dirty="0">
              <a:solidFill>
                <a:srgbClr val="FFFF99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524000" y="3429000"/>
          <a:ext cx="56388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3276600" y="5105400"/>
            <a:ext cx="35052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62000" y="3429000"/>
            <a:ext cx="64770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57528C-AD6E-498C-84E1-A7CE719FC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CD57528C-AD6E-498C-84E1-A7CE719FC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CD57528C-AD6E-498C-84E1-A7CE719FC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graphicEl>
                                              <a:dgm id="{CD57528C-AD6E-498C-84E1-A7CE719FC2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4E2663-0F4E-48E0-86D5-2B3DF1BE4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graphicEl>
                                              <a:dgm id="{244E2663-0F4E-48E0-86D5-2B3DF1BE4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graphicEl>
                                              <a:dgm id="{244E2663-0F4E-48E0-86D5-2B3DF1BE42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graphicEl>
                                              <a:dgm id="{244E2663-0F4E-48E0-86D5-2B3DF1BE42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A3E0B14-513F-4547-B78D-FDDA4002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graphicEl>
                                              <a:dgm id="{EA3E0B14-513F-4547-B78D-FDDA4002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graphicEl>
                                              <a:dgm id="{EA3E0B14-513F-4547-B78D-FDDA4002F3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EA3E0B14-513F-4547-B78D-FDDA4002F3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F82D2E-0355-4673-9017-1B5F7562D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graphicEl>
                                              <a:dgm id="{79F82D2E-0355-4673-9017-1B5F7562D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graphicEl>
                                              <a:dgm id="{79F82D2E-0355-4673-9017-1B5F7562DE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graphicEl>
                                              <a:dgm id="{79F82D2E-0355-4673-9017-1B5F7562DE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3EDD0F9-7517-4A70-B6C9-36B81F4F9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graphicEl>
                                              <a:dgm id="{43EDD0F9-7517-4A70-B6C9-36B81F4F9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graphicEl>
                                              <a:dgm id="{43EDD0F9-7517-4A70-B6C9-36B81F4F9A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graphicEl>
                                              <a:dgm id="{43EDD0F9-7517-4A70-B6C9-36B81F4F9A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1EF330-651E-49E8-9A2E-F48A03306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graphicEl>
                                              <a:dgm id="{981EF330-651E-49E8-9A2E-F48A03306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graphicEl>
                                              <a:dgm id="{981EF330-651E-49E8-9A2E-F48A03306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5">
                                            <p:graphicEl>
                                              <a:dgm id="{981EF330-651E-49E8-9A2E-F48A03306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Graphic spid="5" grpId="0">
        <p:bldSub>
          <a:bldDgm bld="lvl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838200"/>
            <a:ext cx="36510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Yet another definition.</a:t>
            </a:r>
          </a:p>
        </p:txBody>
      </p:sp>
      <p:sp>
        <p:nvSpPr>
          <p:cNvPr id="3" name="Rectangle 2"/>
          <p:cNvSpPr/>
          <p:nvPr/>
        </p:nvSpPr>
        <p:spPr>
          <a:xfrm>
            <a:off x="2895600" y="152400"/>
            <a:ext cx="3632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0" dirty="0">
                <a:solidFill>
                  <a:srgbClr val="FFCC66"/>
                </a:solidFill>
              </a:rPr>
              <a:t>Geography is:</a:t>
            </a:r>
            <a:endParaRPr lang="en-US" sz="4000" dirty="0">
              <a:solidFill>
                <a:srgbClr val="FFCC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600" y="136142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99"/>
                </a:solidFill>
              </a:rPr>
              <a:t> “. . . the study of the relationships between and the distribution of things on the earth.”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FFFF99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CC66"/>
                </a:solidFill>
              </a:rPr>
              <a:t> What does this definition add to the other two?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dirty="0">
              <a:solidFill>
                <a:srgbClr val="FFCC66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i="1" dirty="0">
                <a:solidFill>
                  <a:srgbClr val="FFFF99"/>
                </a:solidFill>
              </a:rPr>
              <a:t> DISTRIBUTION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endParaRPr lang="en-US" sz="2800" i="1" dirty="0">
              <a:solidFill>
                <a:srgbClr val="FFCC66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CC66"/>
                </a:solidFill>
              </a:rPr>
              <a:t>Think about how things are spread out on the surface of the earth.  List in your notebook anything you think </a:t>
            </a:r>
            <a:r>
              <a:rPr lang="en-US" sz="2800" dirty="0" smtClean="0">
                <a:solidFill>
                  <a:srgbClr val="FFCC66"/>
                </a:solidFill>
              </a:rPr>
              <a:t>is distributed </a:t>
            </a:r>
            <a:r>
              <a:rPr lang="en-US" sz="2800" dirty="0">
                <a:solidFill>
                  <a:srgbClr val="FFCC66"/>
                </a:solidFill>
              </a:rPr>
              <a:t>on the surface of the Earth.  </a:t>
            </a:r>
            <a:endParaRPr lang="en-US" sz="2800" b="1" i="1" dirty="0">
              <a:solidFill>
                <a:srgbClr val="FFCC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95600" y="152400"/>
            <a:ext cx="363272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baseline="0" dirty="0">
                <a:solidFill>
                  <a:srgbClr val="FFCC66"/>
                </a:solidFill>
              </a:rPr>
              <a:t>Geography is:</a:t>
            </a:r>
            <a:endParaRPr lang="en-US" sz="4000" dirty="0">
              <a:solidFill>
                <a:srgbClr val="FFCC66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38600" y="914400"/>
            <a:ext cx="13244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Finally!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82341"/>
            <a:ext cx="8610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99"/>
                </a:solidFill>
              </a:rPr>
              <a:t> “. . . Concerned with how </a:t>
            </a:r>
            <a:r>
              <a:rPr lang="en-US" sz="2800" u="sng" baseline="0" dirty="0">
                <a:solidFill>
                  <a:srgbClr val="FFFF99"/>
                </a:solidFill>
              </a:rPr>
              <a:t>mankind</a:t>
            </a:r>
          </a:p>
          <a:p>
            <a:r>
              <a:rPr lang="en-US" sz="2800" baseline="0" dirty="0">
                <a:solidFill>
                  <a:srgbClr val="FFFF99"/>
                </a:solidFill>
              </a:rPr>
              <a:t>    Uses </a:t>
            </a:r>
            <a:r>
              <a:rPr lang="en-US" sz="2800" u="sng" baseline="0" dirty="0">
                <a:solidFill>
                  <a:srgbClr val="FFFF99"/>
                </a:solidFill>
              </a:rPr>
              <a:t>nature </a:t>
            </a:r>
          </a:p>
          <a:p>
            <a:r>
              <a:rPr lang="en-US" sz="2800" baseline="0" dirty="0">
                <a:solidFill>
                  <a:srgbClr val="FFFF99"/>
                </a:solidFill>
              </a:rPr>
              <a:t>    through </a:t>
            </a:r>
            <a:r>
              <a:rPr lang="en-US" sz="2800" u="sng" baseline="0" dirty="0">
                <a:solidFill>
                  <a:srgbClr val="FFFF99"/>
                </a:solidFill>
              </a:rPr>
              <a:t>culture </a:t>
            </a:r>
          </a:p>
          <a:p>
            <a:r>
              <a:rPr lang="en-US" sz="2800" baseline="0" dirty="0">
                <a:solidFill>
                  <a:srgbClr val="FFFF99"/>
                </a:solidFill>
              </a:rPr>
              <a:t>    to </a:t>
            </a:r>
            <a:r>
              <a:rPr lang="en-US" sz="2800" u="sng" baseline="0" dirty="0">
                <a:solidFill>
                  <a:srgbClr val="FFFF99"/>
                </a:solidFill>
              </a:rPr>
              <a:t>organize</a:t>
            </a:r>
            <a:r>
              <a:rPr lang="en-US" sz="2800" baseline="0" dirty="0">
                <a:solidFill>
                  <a:srgbClr val="FFFF99"/>
                </a:solidFill>
              </a:rPr>
              <a:t> the earth</a:t>
            </a:r>
            <a:r>
              <a:rPr lang="en-US" sz="2800" u="sng" baseline="0" dirty="0">
                <a:solidFill>
                  <a:srgbClr val="FFFF99"/>
                </a:solidFill>
              </a:rPr>
              <a:t>.</a:t>
            </a:r>
          </a:p>
          <a:p>
            <a:endParaRPr lang="en-US" sz="2800" baseline="0" dirty="0">
              <a:solidFill>
                <a:srgbClr val="FFFF99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baseline="0" dirty="0">
                <a:solidFill>
                  <a:srgbClr val="FFFF99"/>
                </a:solidFill>
              </a:rPr>
              <a:t> What does this definition add to the other three?</a:t>
            </a:r>
          </a:p>
          <a:p>
            <a:endParaRPr lang="en-US" sz="2800" baseline="0" dirty="0">
              <a:solidFill>
                <a:srgbClr val="FFFF99"/>
              </a:solidFill>
            </a:endParaRPr>
          </a:p>
          <a:p>
            <a:r>
              <a:rPr lang="en-US" sz="2800" baseline="0" dirty="0">
                <a:solidFill>
                  <a:srgbClr val="FFFF99"/>
                </a:solidFill>
              </a:rPr>
              <a:t>CULTURE- people think about and use the earth differently.</a:t>
            </a:r>
          </a:p>
          <a:p>
            <a:endParaRPr lang="en-US" sz="2800" baseline="0" dirty="0">
              <a:solidFill>
                <a:srgbClr val="FFFF99"/>
              </a:solidFill>
            </a:endParaRPr>
          </a:p>
          <a:p>
            <a:r>
              <a:rPr lang="en-US" sz="2800" baseline="0" dirty="0">
                <a:solidFill>
                  <a:srgbClr val="FFFF99"/>
                </a:solidFill>
              </a:rPr>
              <a:t>ORGANIZE- Geography is a way to organize things!</a:t>
            </a:r>
            <a:endParaRPr lang="en-US" sz="2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81000"/>
            <a:ext cx="86741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baseline="0" dirty="0">
                <a:solidFill>
                  <a:srgbClr val="FFCC66"/>
                </a:solidFill>
              </a:rPr>
              <a:t>How do Geographers organize things?</a:t>
            </a:r>
            <a:endParaRPr lang="en-US" sz="3600" dirty="0">
              <a:solidFill>
                <a:srgbClr val="FFCC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815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Let’s try an experiment.  List the first names of the members of your family (your immediate family--</a:t>
            </a:r>
            <a:r>
              <a:rPr lang="en-US" sz="2800" i="1" dirty="0">
                <a:solidFill>
                  <a:srgbClr val="FFFF99"/>
                </a:solidFill>
              </a:rPr>
              <a:t>not </a:t>
            </a:r>
            <a:r>
              <a:rPr lang="en-US" sz="2800" dirty="0">
                <a:solidFill>
                  <a:srgbClr val="FFFF99"/>
                </a:solidFill>
              </a:rPr>
              <a:t>cousins, aunts, uncles, grandparents, etc.)</a:t>
            </a:r>
          </a:p>
          <a:p>
            <a:endParaRPr lang="en-US" sz="2800" dirty="0">
              <a:solidFill>
                <a:srgbClr val="FFFF99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99"/>
                </a:solidFill>
              </a:rPr>
              <a:t> Look over the list of names.  How did you organize the list of family members?</a:t>
            </a:r>
          </a:p>
          <a:p>
            <a:endParaRPr lang="en-US" sz="2800" dirty="0">
              <a:solidFill>
                <a:srgbClr val="FFFF99"/>
              </a:solidFill>
            </a:endParaRPr>
          </a:p>
          <a:p>
            <a:r>
              <a:rPr lang="en-US" sz="2800" dirty="0">
                <a:solidFill>
                  <a:srgbClr val="FFFF99"/>
                </a:solidFill>
              </a:rPr>
              <a:t>Did you do it from oldest to youngest (chronologically)?  If not, how did you decide the order of the names?  </a:t>
            </a:r>
          </a:p>
          <a:p>
            <a:endParaRPr lang="en-US" sz="2800" dirty="0">
              <a:solidFill>
                <a:srgbClr val="FFFF99"/>
              </a:solidFill>
            </a:endParaRP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FFFF99"/>
                </a:solidFill>
              </a:rPr>
              <a:t> What are some other ways to organize things?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0" dirty="0">
                <a:solidFill>
                  <a:srgbClr val="FFCC66"/>
                </a:solidFill>
                <a:latin typeface="Arial Black" pitchFamily="34" charset="0"/>
              </a:rPr>
              <a:t>So </a:t>
            </a:r>
            <a:r>
              <a:rPr lang="en-US" sz="2800" b="1" dirty="0">
                <a:solidFill>
                  <a:srgbClr val="FFCC66"/>
                </a:solidFill>
                <a:latin typeface="Arial Black" pitchFamily="34" charset="0"/>
              </a:rPr>
              <a:t>another way to organize things is </a:t>
            </a:r>
            <a:r>
              <a:rPr lang="en-US" sz="2800" i="1" dirty="0">
                <a:solidFill>
                  <a:srgbClr val="FFFF99"/>
                </a:solidFill>
                <a:latin typeface="Arial Black" pitchFamily="34" charset="0"/>
              </a:rPr>
              <a:t>GEOGRAPHICALLY</a:t>
            </a:r>
            <a:r>
              <a:rPr lang="en-US" sz="2800" b="1" dirty="0">
                <a:solidFill>
                  <a:srgbClr val="FFCC66"/>
                </a:solidFill>
                <a:latin typeface="Arial Black" pitchFamily="34" charset="0"/>
              </a:rPr>
              <a:t>.  When we</a:t>
            </a:r>
            <a:r>
              <a:rPr lang="en-US" sz="2800" b="1" baseline="0" dirty="0">
                <a:solidFill>
                  <a:srgbClr val="FFCC66"/>
                </a:solidFill>
                <a:latin typeface="Arial Black" pitchFamily="34" charset="0"/>
              </a:rPr>
              <a:t> organize things geographically it</a:t>
            </a:r>
            <a:r>
              <a:rPr lang="en-US" sz="2800" b="1" dirty="0">
                <a:solidFill>
                  <a:srgbClr val="FFCC66"/>
                </a:solidFill>
                <a:latin typeface="Arial Black" pitchFamily="34" charset="0"/>
              </a:rPr>
              <a:t> means that we </a:t>
            </a:r>
            <a:r>
              <a:rPr lang="en-US" sz="2800" b="1" baseline="0" dirty="0">
                <a:solidFill>
                  <a:srgbClr val="FFCC66"/>
                </a:solidFill>
                <a:latin typeface="Arial Black" pitchFamily="34" charset="0"/>
              </a:rPr>
              <a:t> organize things:</a:t>
            </a:r>
            <a:endParaRPr lang="en-US" sz="2800" dirty="0">
              <a:solidFill>
                <a:srgbClr val="FFCC66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2274838"/>
            <a:ext cx="80010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dirty="0" smtClean="0">
                <a:solidFill>
                  <a:srgbClr val="FFFF99"/>
                </a:solidFill>
              </a:rPr>
              <a:t>- According </a:t>
            </a:r>
            <a:r>
              <a:rPr lang="en-US" sz="2800" dirty="0">
                <a:solidFill>
                  <a:srgbClr val="FFFF99"/>
                </a:solidFill>
              </a:rPr>
              <a:t>to </a:t>
            </a:r>
            <a:r>
              <a:rPr lang="en-US" sz="2800" u="sng" baseline="0" dirty="0">
                <a:solidFill>
                  <a:srgbClr val="FFFF99"/>
                </a:solidFill>
              </a:rPr>
              <a:t>where</a:t>
            </a:r>
            <a:r>
              <a:rPr lang="en-US" sz="2800" baseline="0" dirty="0">
                <a:solidFill>
                  <a:srgbClr val="FFFF99"/>
                </a:solidFill>
              </a:rPr>
              <a:t> they are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rgbClr val="FFFF99"/>
                </a:solidFill>
              </a:rPr>
              <a:t>   i</a:t>
            </a:r>
            <a:r>
              <a:rPr lang="en-US" sz="2800" baseline="0" dirty="0">
                <a:solidFill>
                  <a:srgbClr val="FFFF99"/>
                </a:solidFill>
              </a:rPr>
              <a:t>n relation to SPACE!  (</a:t>
            </a:r>
            <a:r>
              <a:rPr lang="en-US" sz="2800" baseline="0" dirty="0">
                <a:solidFill>
                  <a:srgbClr val="FFCC66"/>
                </a:solidFill>
              </a:rPr>
              <a:t>Spatially</a:t>
            </a:r>
            <a:r>
              <a:rPr lang="en-US" sz="2800" baseline="0" dirty="0">
                <a:solidFill>
                  <a:srgbClr val="FFFF99"/>
                </a:solidFill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800" dirty="0" smtClean="0">
                <a:solidFill>
                  <a:srgbClr val="FFFF99"/>
                </a:solidFill>
              </a:rPr>
              <a:t>- </a:t>
            </a:r>
            <a:r>
              <a:rPr lang="en-US" sz="2800" baseline="0" dirty="0" smtClean="0">
                <a:solidFill>
                  <a:srgbClr val="FFFF99"/>
                </a:solidFill>
              </a:rPr>
              <a:t>Can </a:t>
            </a:r>
            <a:r>
              <a:rPr lang="en-US" sz="2800" baseline="0" dirty="0">
                <a:solidFill>
                  <a:srgbClr val="FFFF99"/>
                </a:solidFill>
              </a:rPr>
              <a:t>you think of an example where you might organize something geographically besides house numbers?</a:t>
            </a:r>
          </a:p>
          <a:p>
            <a:r>
              <a:rPr lang="en-US" sz="2800" dirty="0" smtClean="0">
                <a:solidFill>
                  <a:srgbClr val="FFFF99"/>
                </a:solidFill>
              </a:rPr>
              <a:t>- </a:t>
            </a:r>
            <a:r>
              <a:rPr lang="en-US" sz="2800" baseline="0" dirty="0">
                <a:solidFill>
                  <a:srgbClr val="FFFF99"/>
                </a:solidFill>
              </a:rPr>
              <a:t>It is quite </a:t>
            </a:r>
            <a:r>
              <a:rPr lang="en-US" sz="2800" u="sng" baseline="0" dirty="0">
                <a:solidFill>
                  <a:srgbClr val="FFFF99"/>
                </a:solidFill>
              </a:rPr>
              <a:t>normal</a:t>
            </a:r>
            <a:r>
              <a:rPr lang="en-US" sz="2800" baseline="0" dirty="0">
                <a:solidFill>
                  <a:srgbClr val="FFFF99"/>
                </a:solidFill>
              </a:rPr>
              <a:t> to organize things </a:t>
            </a:r>
            <a:r>
              <a:rPr lang="en-US" sz="2800" baseline="0" dirty="0" smtClean="0">
                <a:solidFill>
                  <a:srgbClr val="FFFF99"/>
                </a:solidFill>
              </a:rPr>
              <a:t>geographically</a:t>
            </a:r>
            <a:r>
              <a:rPr lang="en-US" sz="2800" baseline="0" dirty="0">
                <a:solidFill>
                  <a:srgbClr val="FFFF99"/>
                </a:solidFill>
              </a:rPr>
              <a:t>, but it is not the best way for everything!</a:t>
            </a:r>
            <a:endParaRPr lang="en-US" sz="2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CC66"/>
                </a:solidFill>
              </a:rPr>
              <a:t>Geographic Fields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518160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996600"/>
                </a:solidFill>
              </a:rPr>
              <a:t>Geography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304800"/>
            <a:ext cx="8153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baseline="0" dirty="0">
                <a:solidFill>
                  <a:srgbClr val="FFCC66"/>
                </a:solidFill>
              </a:rPr>
              <a:t>The Blind Men and the Elephant</a:t>
            </a:r>
            <a:endParaRPr lang="en-US" sz="4000" dirty="0">
              <a:solidFill>
                <a:srgbClr val="FFCC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81400" y="1143000"/>
            <a:ext cx="19159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By John G. Saxe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2286000"/>
            <a:ext cx="5486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It was six men of [India]</a:t>
            </a:r>
          </a:p>
          <a:p>
            <a:r>
              <a:rPr lang="en-US" sz="2800" dirty="0">
                <a:solidFill>
                  <a:srgbClr val="FFFF99"/>
                </a:solidFill>
              </a:rPr>
              <a:t>To learning much inclined</a:t>
            </a:r>
          </a:p>
          <a:p>
            <a:r>
              <a:rPr lang="en-US" sz="2800" dirty="0">
                <a:solidFill>
                  <a:srgbClr val="FFFF99"/>
                </a:solidFill>
              </a:rPr>
              <a:t>Who went to see an elephant</a:t>
            </a:r>
          </a:p>
          <a:p>
            <a:r>
              <a:rPr lang="en-US" sz="2800" dirty="0">
                <a:solidFill>
                  <a:srgbClr val="FFFF99"/>
                </a:solidFill>
              </a:rPr>
              <a:t>(though all of them were blind)</a:t>
            </a:r>
          </a:p>
          <a:p>
            <a:r>
              <a:rPr lang="en-US" sz="2800" dirty="0">
                <a:solidFill>
                  <a:srgbClr val="FFFF99"/>
                </a:solidFill>
              </a:rPr>
              <a:t>That each by observation</a:t>
            </a:r>
          </a:p>
          <a:p>
            <a:r>
              <a:rPr lang="en-US" sz="2800" dirty="0">
                <a:solidFill>
                  <a:srgbClr val="FFFF99"/>
                </a:solidFill>
              </a:rPr>
              <a:t>Might satisfy his mind.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2362200"/>
            <a:ext cx="4191000" cy="2802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itar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 cstate="print"/>
          <a:stretch>
            <a:fillRect/>
          </a:stretch>
        </p:blipFill>
        <p:spPr>
          <a:xfrm>
            <a:off x="152400" y="64008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281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610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baseline="0" dirty="0">
                <a:solidFill>
                  <a:srgbClr val="FFCC66"/>
                </a:solidFill>
                <a:latin typeface="Arial Black" pitchFamily="34" charset="0"/>
              </a:rPr>
              <a:t>Now that you have a better idea of what Geography is, it is time to think geographically.  </a:t>
            </a:r>
          </a:p>
          <a:p>
            <a:endParaRPr lang="en-US" sz="2800" b="1" dirty="0">
              <a:solidFill>
                <a:srgbClr val="FFCC66"/>
              </a:solidFill>
              <a:latin typeface="Arial Black" pitchFamily="34" charset="0"/>
            </a:endParaRPr>
          </a:p>
          <a:p>
            <a:r>
              <a:rPr lang="en-US" sz="2200" b="1" baseline="0" dirty="0">
                <a:solidFill>
                  <a:srgbClr val="FFCC66"/>
                </a:solidFill>
                <a:latin typeface="Arial Black" pitchFamily="34" charset="0"/>
              </a:rPr>
              <a:t>Look over your </a:t>
            </a:r>
            <a:r>
              <a:rPr lang="en-US" sz="2200" b="1" dirty="0">
                <a:solidFill>
                  <a:srgbClr val="FFCC66"/>
                </a:solidFill>
                <a:latin typeface="Arial Black" pitchFamily="34" charset="0"/>
              </a:rPr>
              <a:t>definitions of geography and write at least 5 </a:t>
            </a:r>
            <a:r>
              <a:rPr lang="en-US" sz="2200" b="1" baseline="0" dirty="0">
                <a:solidFill>
                  <a:srgbClr val="FFCC66"/>
                </a:solidFill>
                <a:latin typeface="Arial Black" pitchFamily="34" charset="0"/>
              </a:rPr>
              <a:t>questions that you think are </a:t>
            </a:r>
            <a:r>
              <a:rPr lang="en-US" sz="2200" b="1" i="1" baseline="0" dirty="0">
                <a:solidFill>
                  <a:srgbClr val="FFCC66"/>
                </a:solidFill>
                <a:latin typeface="Arial Black" pitchFamily="34" charset="0"/>
              </a:rPr>
              <a:t>geographic</a:t>
            </a:r>
            <a:r>
              <a:rPr lang="en-US" sz="2200" b="1" baseline="0" dirty="0">
                <a:solidFill>
                  <a:srgbClr val="FFCC66"/>
                </a:solidFill>
                <a:latin typeface="Arial Black" pitchFamily="34" charset="0"/>
              </a:rPr>
              <a:t> in nature.  Each</a:t>
            </a:r>
            <a:r>
              <a:rPr lang="en-US" sz="2200" b="1" dirty="0">
                <a:solidFill>
                  <a:srgbClr val="FFCC66"/>
                </a:solidFill>
                <a:latin typeface="Arial Black" pitchFamily="34" charset="0"/>
              </a:rPr>
              <a:t> questions should deal with a different aspect of geography.</a:t>
            </a:r>
            <a:endParaRPr lang="en-US" sz="2200" b="1" baseline="0" dirty="0">
              <a:solidFill>
                <a:srgbClr val="FFCC66"/>
              </a:solidFill>
              <a:latin typeface="Arial Black" pitchFamily="34" charset="0"/>
            </a:endParaRPr>
          </a:p>
          <a:p>
            <a:endParaRPr lang="en-US" sz="2200" b="1" dirty="0">
              <a:solidFill>
                <a:srgbClr val="FFCC66"/>
              </a:solidFill>
              <a:latin typeface="Arial Black" pitchFamily="34" charset="0"/>
            </a:endParaRPr>
          </a:p>
          <a:p>
            <a:r>
              <a:rPr lang="en-US" sz="2200" b="1" dirty="0" smtClean="0">
                <a:solidFill>
                  <a:srgbClr val="FFCC66"/>
                </a:solidFill>
                <a:latin typeface="Arial Black" pitchFamily="34" charset="0"/>
              </a:rPr>
              <a:t>Be prepared to explain why </a:t>
            </a:r>
            <a:r>
              <a:rPr lang="en-US" sz="2200" b="1" dirty="0">
                <a:solidFill>
                  <a:srgbClr val="FFCC66"/>
                </a:solidFill>
                <a:latin typeface="Arial Black" pitchFamily="34" charset="0"/>
              </a:rPr>
              <a:t>you think the questions are geographic in nature.</a:t>
            </a:r>
            <a:endParaRPr lang="en-US" sz="2200" dirty="0">
              <a:solidFill>
                <a:srgbClr val="FFCC66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4724400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FF99"/>
                </a:solidFill>
              </a:rPr>
              <a:t>Here are some generic examples: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- Where </a:t>
            </a:r>
            <a:r>
              <a:rPr lang="en-US" sz="2400" dirty="0">
                <a:solidFill>
                  <a:srgbClr val="FFFF99"/>
                </a:solidFill>
              </a:rPr>
              <a:t>is it? 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- Why </a:t>
            </a:r>
            <a:r>
              <a:rPr lang="en-US" sz="2400" dirty="0">
                <a:solidFill>
                  <a:srgbClr val="FFFF99"/>
                </a:solidFill>
              </a:rPr>
              <a:t>is it located there?</a:t>
            </a:r>
          </a:p>
          <a:p>
            <a:r>
              <a:rPr lang="en-US" sz="2400" dirty="0">
                <a:solidFill>
                  <a:srgbClr val="FFFF99"/>
                </a:solidFill>
              </a:rPr>
              <a:t>-</a:t>
            </a:r>
            <a:r>
              <a:rPr lang="en-US" sz="2400" dirty="0" smtClean="0">
                <a:solidFill>
                  <a:srgbClr val="FFFF99"/>
                </a:solidFill>
              </a:rPr>
              <a:t> </a:t>
            </a:r>
            <a:r>
              <a:rPr lang="en-US" sz="2400" dirty="0">
                <a:solidFill>
                  <a:srgbClr val="FFFF99"/>
                </a:solidFill>
              </a:rPr>
              <a:t>How close or far away is it from other things? </a:t>
            </a:r>
          </a:p>
          <a:p>
            <a:r>
              <a:rPr lang="en-US" sz="2400" dirty="0" smtClean="0">
                <a:solidFill>
                  <a:srgbClr val="FFFF99"/>
                </a:solidFill>
              </a:rPr>
              <a:t>- </a:t>
            </a:r>
            <a:r>
              <a:rPr lang="en-US" sz="2400" dirty="0">
                <a:solidFill>
                  <a:srgbClr val="FFFF99"/>
                </a:solidFill>
              </a:rPr>
              <a:t>Is it found mostly in one area or is it spread out?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8383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CC66"/>
                </a:solidFill>
                <a:latin typeface="Arial Black" pitchFamily="34" charset="0"/>
              </a:rPr>
              <a:t>Now its time for the BIG picture.</a:t>
            </a:r>
          </a:p>
        </p:txBody>
      </p:sp>
      <p:sp>
        <p:nvSpPr>
          <p:cNvPr id="3" name="Rectangle 2"/>
          <p:cNvSpPr/>
          <p:nvPr/>
        </p:nvSpPr>
        <p:spPr>
          <a:xfrm>
            <a:off x="533400" y="1066800"/>
            <a:ext cx="81534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You have learned a lot about Geography today.  Now try to put all the pieces together by completing the following:</a:t>
            </a:r>
          </a:p>
          <a:p>
            <a:endParaRPr lang="en-US" sz="2800" dirty="0">
              <a:solidFill>
                <a:srgbClr val="FFFF99"/>
              </a:solidFill>
            </a:endParaRPr>
          </a:p>
          <a:p>
            <a:r>
              <a:rPr lang="en-US" sz="2800" dirty="0" smtClean="0">
                <a:solidFill>
                  <a:srgbClr val="FFFF99"/>
                </a:solidFill>
              </a:rPr>
              <a:t>- </a:t>
            </a:r>
            <a:r>
              <a:rPr lang="en-US" sz="2800" dirty="0">
                <a:solidFill>
                  <a:srgbClr val="FFFF99"/>
                </a:solidFill>
              </a:rPr>
              <a:t>In your notebook, list 5</a:t>
            </a:r>
            <a:r>
              <a:rPr lang="en-US" sz="2800" dirty="0" smtClean="0">
                <a:solidFill>
                  <a:srgbClr val="FFFF99"/>
                </a:solidFill>
              </a:rPr>
              <a:t> </a:t>
            </a:r>
            <a:r>
              <a:rPr lang="en-US" sz="2800" dirty="0">
                <a:solidFill>
                  <a:srgbClr val="FFFF99"/>
                </a:solidFill>
              </a:rPr>
              <a:t>reasons why it is important to study geography.</a:t>
            </a:r>
          </a:p>
          <a:p>
            <a:pPr>
              <a:buFont typeface="ESRI North" pitchFamily="2" charset="0"/>
              <a:buChar char="3"/>
            </a:pPr>
            <a:endParaRPr lang="en-US" sz="2800" dirty="0">
              <a:solidFill>
                <a:srgbClr val="FFFF99"/>
              </a:solidFill>
            </a:endParaRPr>
          </a:p>
          <a:p>
            <a:r>
              <a:rPr lang="en-US" sz="2800" dirty="0" smtClean="0">
                <a:solidFill>
                  <a:srgbClr val="FFFF99"/>
                </a:solidFill>
              </a:rPr>
              <a:t>- Give </a:t>
            </a:r>
            <a:r>
              <a:rPr lang="en-US" sz="2800" dirty="0">
                <a:solidFill>
                  <a:srgbClr val="FFFF99"/>
                </a:solidFill>
              </a:rPr>
              <a:t>this some real thought.  It’s not just, “so we know where things are.”</a:t>
            </a:r>
          </a:p>
          <a:p>
            <a:pPr>
              <a:buFont typeface="ESRI North" pitchFamily="2" charset="0"/>
              <a:buChar char="3"/>
            </a:pPr>
            <a:endParaRPr lang="en-US" sz="2800" dirty="0">
              <a:solidFill>
                <a:srgbClr val="FFFF99"/>
              </a:solidFill>
            </a:endParaRPr>
          </a:p>
          <a:p>
            <a:r>
              <a:rPr lang="en-US" sz="2800" dirty="0" smtClean="0">
                <a:solidFill>
                  <a:srgbClr val="FFFF99"/>
                </a:solidFill>
              </a:rPr>
              <a:t>- Be </a:t>
            </a:r>
            <a:r>
              <a:rPr lang="en-US" sz="2800" dirty="0">
                <a:solidFill>
                  <a:srgbClr val="FFFF99"/>
                </a:solidFill>
              </a:rPr>
              <a:t>prepared to discuss your reasoning with </a:t>
            </a:r>
            <a:r>
              <a:rPr lang="en-US" sz="2800" dirty="0" smtClean="0">
                <a:solidFill>
                  <a:srgbClr val="FFFF99"/>
                </a:solidFill>
              </a:rPr>
              <a:t>Mrs. </a:t>
            </a:r>
            <a:r>
              <a:rPr lang="en-US" sz="2800" dirty="0" err="1" smtClean="0">
                <a:solidFill>
                  <a:srgbClr val="FFFF99"/>
                </a:solidFill>
              </a:rPr>
              <a:t>Ashment</a:t>
            </a:r>
            <a:r>
              <a:rPr lang="en-US" sz="2800" dirty="0" smtClean="0">
                <a:solidFill>
                  <a:srgbClr val="FFFF99"/>
                </a:solidFill>
              </a:rPr>
              <a:t>.</a:t>
            </a:r>
            <a:endParaRPr lang="en-US" sz="2800" dirty="0">
              <a:solidFill>
                <a:srgbClr val="FFFF99"/>
              </a:solidFill>
            </a:endParaRPr>
          </a:p>
          <a:p>
            <a:endParaRPr lang="en-US" sz="2800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14414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baseline="0" dirty="0">
                <a:solidFill>
                  <a:srgbClr val="FFCC66"/>
                </a:solidFill>
                <a:latin typeface="Arial Black" pitchFamily="34" charset="0"/>
              </a:rPr>
              <a:t>Quiz:</a:t>
            </a:r>
            <a:endParaRPr lang="en-US" sz="3600" dirty="0">
              <a:solidFill>
                <a:srgbClr val="FFCC66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1000" y="1066800"/>
            <a:ext cx="8305800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</a:pPr>
            <a:r>
              <a:rPr lang="en-US" sz="2800" baseline="0" dirty="0">
                <a:solidFill>
                  <a:srgbClr val="FFCC66"/>
                </a:solidFill>
              </a:rPr>
              <a:t>Write your responses to the following in your notebook: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2800" baseline="0" dirty="0">
                <a:solidFill>
                  <a:srgbClr val="FFFF99"/>
                </a:solidFill>
              </a:rPr>
              <a:t>What does the Greek root of Geography mean?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2800" baseline="0" dirty="0">
                <a:solidFill>
                  <a:srgbClr val="FFFF99"/>
                </a:solidFill>
              </a:rPr>
              <a:t>What does it mean to organize something geographically?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rgbClr val="FFFF99"/>
                </a:solidFill>
              </a:rPr>
              <a:t>How are most </a:t>
            </a:r>
            <a:r>
              <a:rPr lang="en-US" sz="2800" u="sng" baseline="0" dirty="0">
                <a:solidFill>
                  <a:srgbClr val="FFFF99"/>
                </a:solidFill>
              </a:rPr>
              <a:t>history</a:t>
            </a:r>
            <a:r>
              <a:rPr lang="en-US" sz="2800" baseline="0" dirty="0">
                <a:solidFill>
                  <a:srgbClr val="FFFF99"/>
                </a:solidFill>
              </a:rPr>
              <a:t> books organized?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rgbClr val="FFFF99"/>
                </a:solidFill>
              </a:rPr>
              <a:t>How is geography similar to and different from other social science subjects?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arenR"/>
            </a:pPr>
            <a:r>
              <a:rPr lang="en-US" sz="2800" dirty="0">
                <a:solidFill>
                  <a:srgbClr val="FFFF99"/>
                </a:solidFill>
              </a:rPr>
              <a:t>Fill in the key words to this definition of geography:</a:t>
            </a:r>
            <a:endParaRPr lang="en-US" sz="2800" baseline="0" dirty="0">
              <a:solidFill>
                <a:srgbClr val="FFFF99"/>
              </a:solidFill>
            </a:endParaRPr>
          </a:p>
          <a:p>
            <a:r>
              <a:rPr lang="en-US" sz="2800" dirty="0">
                <a:solidFill>
                  <a:srgbClr val="FFFF99"/>
                </a:solidFill>
              </a:rPr>
              <a:t>    </a:t>
            </a:r>
            <a:r>
              <a:rPr lang="en-US" sz="2800" dirty="0">
                <a:solidFill>
                  <a:srgbClr val="FFCC66"/>
                </a:solidFill>
              </a:rPr>
              <a:t>Geography is concerned with how </a:t>
            </a:r>
            <a:r>
              <a:rPr lang="en-US" sz="2800" u="sng" baseline="0" dirty="0">
                <a:solidFill>
                  <a:srgbClr val="FFCC66"/>
                </a:solidFill>
              </a:rPr>
              <a:t>          </a:t>
            </a:r>
            <a:r>
              <a:rPr lang="en-US" sz="2800" baseline="0" dirty="0">
                <a:solidFill>
                  <a:srgbClr val="FFCC66"/>
                </a:solidFill>
              </a:rPr>
              <a:t>uses </a:t>
            </a:r>
            <a:r>
              <a:rPr lang="en-US" sz="2800" u="sng" baseline="0" dirty="0">
                <a:solidFill>
                  <a:srgbClr val="FFCC66"/>
                </a:solidFill>
              </a:rPr>
              <a:t>           </a:t>
            </a:r>
            <a:r>
              <a:rPr lang="en-US" sz="2800" baseline="0" dirty="0">
                <a:solidFill>
                  <a:srgbClr val="FFCC66"/>
                </a:solidFill>
              </a:rPr>
              <a:t>       </a:t>
            </a:r>
          </a:p>
          <a:p>
            <a:r>
              <a:rPr lang="en-US" sz="2800" dirty="0">
                <a:solidFill>
                  <a:srgbClr val="FFCC66"/>
                </a:solidFill>
              </a:rPr>
              <a:t>    </a:t>
            </a:r>
            <a:r>
              <a:rPr lang="en-US" sz="2800" u="sng" dirty="0">
                <a:solidFill>
                  <a:srgbClr val="FFCC66"/>
                </a:solidFill>
              </a:rPr>
              <a:t>          </a:t>
            </a:r>
            <a:r>
              <a:rPr lang="en-US" sz="2800" dirty="0">
                <a:solidFill>
                  <a:srgbClr val="FFCC66"/>
                </a:solidFill>
              </a:rPr>
              <a:t> </a:t>
            </a:r>
            <a:r>
              <a:rPr lang="en-US" sz="2800" baseline="0" dirty="0">
                <a:solidFill>
                  <a:srgbClr val="FFCC66"/>
                </a:solidFill>
              </a:rPr>
              <a:t>through </a:t>
            </a:r>
            <a:r>
              <a:rPr lang="en-US" sz="2800" u="sng" baseline="0" dirty="0">
                <a:solidFill>
                  <a:srgbClr val="FFCC66"/>
                </a:solidFill>
              </a:rPr>
              <a:t>          </a:t>
            </a:r>
            <a:r>
              <a:rPr lang="en-US" sz="2800" baseline="0" dirty="0">
                <a:solidFill>
                  <a:srgbClr val="FFCC66"/>
                </a:solidFill>
              </a:rPr>
              <a:t> to </a:t>
            </a:r>
            <a:r>
              <a:rPr lang="en-US" sz="2800" u="sng" baseline="0" dirty="0">
                <a:solidFill>
                  <a:srgbClr val="FFCC66"/>
                </a:solidFill>
              </a:rPr>
              <a:t>          </a:t>
            </a:r>
            <a:r>
              <a:rPr lang="en-US" sz="2800" baseline="0" dirty="0">
                <a:solidFill>
                  <a:srgbClr val="FFCC66"/>
                </a:solidFill>
              </a:rPr>
              <a:t> the earth.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3791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baseline="0" dirty="0">
                <a:solidFill>
                  <a:srgbClr val="FFCC66"/>
                </a:solidFill>
                <a:latin typeface="Arial Black" pitchFamily="34" charset="0"/>
              </a:rPr>
              <a:t>Quiz </a:t>
            </a:r>
            <a:r>
              <a:rPr lang="en-US" sz="2800" baseline="0" dirty="0">
                <a:solidFill>
                  <a:srgbClr val="FFCC66"/>
                </a:solidFill>
                <a:latin typeface="Arial Black" pitchFamily="34" charset="0"/>
              </a:rPr>
              <a:t>(continued):</a:t>
            </a:r>
            <a:endParaRPr lang="en-US" sz="2800" dirty="0">
              <a:solidFill>
                <a:srgbClr val="FFCC66"/>
              </a:solidFill>
              <a:latin typeface="Arial Black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7150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 startAt="6"/>
            </a:pPr>
            <a:r>
              <a:rPr lang="en-US" dirty="0">
                <a:solidFill>
                  <a:srgbClr val="FFFF99"/>
                </a:solidFill>
              </a:rPr>
              <a:t>Define distribution.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>
                <a:solidFill>
                  <a:srgbClr val="FFFF99"/>
                </a:solidFill>
              </a:rPr>
              <a:t>Which geographic field investigates things like earthquakes, volcanoes</a:t>
            </a:r>
            <a:r>
              <a:rPr lang="en-US">
                <a:solidFill>
                  <a:srgbClr val="FFFF99"/>
                </a:solidFill>
              </a:rPr>
              <a:t>, weather, etc.? </a:t>
            </a:r>
            <a:endParaRPr lang="en-US" dirty="0">
              <a:solidFill>
                <a:srgbClr val="FFFF99"/>
              </a:solidFill>
            </a:endParaRPr>
          </a:p>
          <a:p>
            <a:pPr marL="514350" indent="-514350">
              <a:buFont typeface="+mj-lt"/>
              <a:buAutoNum type="arabicParenR" startAt="6"/>
            </a:pPr>
            <a:r>
              <a:rPr lang="en-US" dirty="0">
                <a:solidFill>
                  <a:srgbClr val="FFFF99"/>
                </a:solidFill>
              </a:rPr>
              <a:t>Define density.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>
                <a:solidFill>
                  <a:srgbClr val="FFFF99"/>
                </a:solidFill>
              </a:rPr>
              <a:t>Explain how a geographic perspective could be used in a career.</a:t>
            </a:r>
          </a:p>
          <a:p>
            <a:pPr marL="514350" indent="-514350">
              <a:buFont typeface="+mj-lt"/>
              <a:buAutoNum type="arabicParenR" startAt="6"/>
            </a:pPr>
            <a:r>
              <a:rPr lang="en-US" dirty="0">
                <a:solidFill>
                  <a:srgbClr val="FFFF99"/>
                </a:solidFill>
              </a:rPr>
              <a:t> You are talking to a friend and told her that you are taking a World Geography class.  She wonders why you would take a whole class when you could just look things up on a map.  Write how you would respond in a way that would help your friend understand that Geography is more than just place location.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Font typeface="+mj-lt"/>
              <a:buAutoNum type="arabicParenR" startAt="6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66800" y="2286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99"/>
                </a:solidFill>
              </a:rPr>
              <a:t>The first approached the elephant,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And happening to fall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Against his broad and sturdy side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At once began to bawl,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“God bless me!  But the elephant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Is very like a wall!”</a:t>
            </a:r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971800"/>
            <a:ext cx="5029200" cy="3776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479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200400"/>
            <a:ext cx="6515100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685800" y="304800"/>
            <a:ext cx="7162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The second feeling of the tusk</a:t>
            </a:r>
          </a:p>
          <a:p>
            <a:r>
              <a:rPr lang="en-US" sz="2800" dirty="0">
                <a:solidFill>
                  <a:srgbClr val="FFFF99"/>
                </a:solidFill>
              </a:rPr>
              <a:t>Cried, </a:t>
            </a:r>
            <a:r>
              <a:rPr lang="en-US" sz="2800" dirty="0" smtClean="0">
                <a:solidFill>
                  <a:srgbClr val="FFFF99"/>
                </a:solidFill>
              </a:rPr>
              <a:t>“Oh!  </a:t>
            </a:r>
            <a:r>
              <a:rPr lang="en-US" sz="2800" dirty="0">
                <a:solidFill>
                  <a:srgbClr val="FFFF99"/>
                </a:solidFill>
              </a:rPr>
              <a:t>What have we here</a:t>
            </a:r>
          </a:p>
          <a:p>
            <a:r>
              <a:rPr lang="en-US" sz="2800" dirty="0">
                <a:solidFill>
                  <a:srgbClr val="FFFF99"/>
                </a:solidFill>
              </a:rPr>
              <a:t>So very round and smooth and sharp?</a:t>
            </a:r>
          </a:p>
          <a:p>
            <a:r>
              <a:rPr lang="en-US" sz="2800" dirty="0">
                <a:solidFill>
                  <a:srgbClr val="FFFF99"/>
                </a:solidFill>
              </a:rPr>
              <a:t>To me ‘tis very clear.</a:t>
            </a:r>
          </a:p>
          <a:p>
            <a:r>
              <a:rPr lang="en-US" sz="2800" dirty="0">
                <a:solidFill>
                  <a:srgbClr val="FFFF99"/>
                </a:solidFill>
              </a:rPr>
              <a:t>This wonder of an elephant</a:t>
            </a:r>
          </a:p>
          <a:p>
            <a:r>
              <a:rPr lang="en-US" sz="2800" dirty="0">
                <a:solidFill>
                  <a:srgbClr val="FFFF99"/>
                </a:solidFill>
              </a:rPr>
              <a:t>Is very like a spear!”</a:t>
            </a:r>
          </a:p>
        </p:txBody>
      </p:sp>
    </p:spTree>
  </p:cSld>
  <p:clrMapOvr>
    <a:masterClrMapping/>
  </p:clrMapOvr>
  <p:transition advTm="15299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685800"/>
            <a:ext cx="6324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The third approached the animal,</a:t>
            </a:r>
          </a:p>
          <a:p>
            <a:r>
              <a:rPr lang="en-US" sz="2800" dirty="0">
                <a:solidFill>
                  <a:srgbClr val="FFFF99"/>
                </a:solidFill>
              </a:rPr>
              <a:t>And happening to take </a:t>
            </a:r>
          </a:p>
          <a:p>
            <a:r>
              <a:rPr lang="en-US" sz="2800" dirty="0">
                <a:solidFill>
                  <a:srgbClr val="FFFF99"/>
                </a:solidFill>
              </a:rPr>
              <a:t>The squirming trunk within his hands</a:t>
            </a:r>
          </a:p>
          <a:p>
            <a:r>
              <a:rPr lang="en-US" sz="2800" dirty="0">
                <a:solidFill>
                  <a:srgbClr val="FFFF99"/>
                </a:solidFill>
              </a:rPr>
              <a:t>Thus boldly up and spake:</a:t>
            </a:r>
          </a:p>
          <a:p>
            <a:r>
              <a:rPr lang="en-US" sz="2800" dirty="0">
                <a:solidFill>
                  <a:srgbClr val="FFFF99"/>
                </a:solidFill>
              </a:rPr>
              <a:t>“I see,” quoth he, “the elephant,</a:t>
            </a:r>
          </a:p>
          <a:p>
            <a:r>
              <a:rPr lang="en-US" sz="2800" dirty="0">
                <a:solidFill>
                  <a:srgbClr val="FFFF99"/>
                </a:solidFill>
              </a:rPr>
              <a:t>Is very like a snake!”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362200"/>
            <a:ext cx="2257425" cy="4277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58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8229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The fourth reached out his eager hand, </a:t>
            </a:r>
          </a:p>
          <a:p>
            <a:r>
              <a:rPr lang="en-US" sz="2800" dirty="0">
                <a:solidFill>
                  <a:srgbClr val="FFFF99"/>
                </a:solidFill>
              </a:rPr>
              <a:t>And felt about the knee;</a:t>
            </a:r>
          </a:p>
          <a:p>
            <a:r>
              <a:rPr lang="en-US" sz="2800" dirty="0">
                <a:solidFill>
                  <a:srgbClr val="FFFF99"/>
                </a:solidFill>
              </a:rPr>
              <a:t>“What most this wonderous beast is like </a:t>
            </a:r>
          </a:p>
          <a:p>
            <a:r>
              <a:rPr lang="en-US" sz="2800" dirty="0">
                <a:solidFill>
                  <a:srgbClr val="FFFF99"/>
                </a:solidFill>
              </a:rPr>
              <a:t>Is might plain,” quoth he;</a:t>
            </a:r>
          </a:p>
          <a:p>
            <a:r>
              <a:rPr lang="en-US" sz="2800" dirty="0">
                <a:solidFill>
                  <a:srgbClr val="FFFF99"/>
                </a:solidFill>
              </a:rPr>
              <a:t>“</a:t>
            </a:r>
            <a:r>
              <a:rPr lang="en-US" sz="2800" dirty="0" err="1">
                <a:solidFill>
                  <a:srgbClr val="FFFF99"/>
                </a:solidFill>
              </a:rPr>
              <a:t>’Tis</a:t>
            </a:r>
            <a:r>
              <a:rPr lang="en-US" sz="2800" dirty="0">
                <a:solidFill>
                  <a:srgbClr val="FFFF99"/>
                </a:solidFill>
              </a:rPr>
              <a:t> clear enough the elephant is very like a tree.”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867025"/>
            <a:ext cx="2466975" cy="399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3009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381000"/>
            <a:ext cx="2333625" cy="2628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38200" y="3418344"/>
            <a:ext cx="7391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99"/>
                </a:solidFill>
              </a:rPr>
              <a:t>The fifth, who chanced to touch the ear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Said: “E’en the blindest man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Can tell what this resembles most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Deny the fact who can,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The marvel of an elephant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Is very like a fan!”</a:t>
            </a:r>
          </a:p>
        </p:txBody>
      </p:sp>
    </p:spTree>
  </p:cSld>
  <p:clrMapOvr>
    <a:masterClrMapping/>
  </p:clrMapOvr>
  <p:transition advTm="14629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1371600"/>
            <a:ext cx="7543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</a:rPr>
              <a:t>The sixth no sooner had begun</a:t>
            </a:r>
          </a:p>
          <a:p>
            <a:r>
              <a:rPr lang="en-US" sz="2800" dirty="0">
                <a:solidFill>
                  <a:srgbClr val="FFFF99"/>
                </a:solidFill>
              </a:rPr>
              <a:t>About the beast to grope, </a:t>
            </a:r>
          </a:p>
          <a:p>
            <a:r>
              <a:rPr lang="en-US" sz="2800" dirty="0">
                <a:solidFill>
                  <a:srgbClr val="FFFF99"/>
                </a:solidFill>
              </a:rPr>
              <a:t>Then seizing on the swinging tail</a:t>
            </a:r>
          </a:p>
          <a:p>
            <a:r>
              <a:rPr lang="en-US" sz="2800" dirty="0">
                <a:solidFill>
                  <a:srgbClr val="FFFF99"/>
                </a:solidFill>
              </a:rPr>
              <a:t>That fell within his scope,</a:t>
            </a:r>
          </a:p>
          <a:p>
            <a:r>
              <a:rPr lang="en-US" sz="2800" dirty="0">
                <a:solidFill>
                  <a:srgbClr val="FFFF99"/>
                </a:solidFill>
              </a:rPr>
              <a:t>“I see, “ quoth he, “the elephant</a:t>
            </a:r>
          </a:p>
          <a:p>
            <a:r>
              <a:rPr lang="en-US" sz="2800" dirty="0">
                <a:solidFill>
                  <a:srgbClr val="FFFF99"/>
                </a:solidFill>
              </a:rPr>
              <a:t>Is very like a rope!”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14400"/>
            <a:ext cx="1905000" cy="5561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290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FFFF99"/>
                </a:solidFill>
              </a:rPr>
              <a:t>And so these men of [India]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Disputed loud and long,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Each in his own opinion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Exceeding stiff and strong,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Though each was partly in the right,</a:t>
            </a:r>
          </a:p>
          <a:p>
            <a:pPr algn="ctr"/>
            <a:r>
              <a:rPr lang="en-US" sz="2800" dirty="0">
                <a:solidFill>
                  <a:srgbClr val="FFFF99"/>
                </a:solidFill>
              </a:rPr>
              <a:t>And all were in the wrong!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3124200"/>
            <a:ext cx="4953000" cy="3674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4599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1.1|2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6|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1"/>
</p:tagLst>
</file>

<file path=ppt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61724</TotalTime>
  <Words>1320</Words>
  <Application>Microsoft Office PowerPoint</Application>
  <PresentationFormat>On-screen Show (4:3)</PresentationFormat>
  <Paragraphs>162</Paragraphs>
  <Slides>23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Courier New</vt:lpstr>
      <vt:lpstr>ESRI North</vt:lpstr>
      <vt:lpstr>Office Theme</vt:lpstr>
      <vt:lpstr>WHAT IS GEOGRAPHY?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Geographic Fields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GEOGRAPHY?</dc:title>
  <dc:creator>AMY ASHMENT</dc:creator>
  <cp:lastModifiedBy>AMY ASHMENT</cp:lastModifiedBy>
  <cp:revision>130</cp:revision>
  <dcterms:modified xsi:type="dcterms:W3CDTF">2018-08-27T19:46:57Z</dcterms:modified>
</cp:coreProperties>
</file>