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5" r:id="rId4"/>
    <p:sldId id="259" r:id="rId5"/>
    <p:sldId id="261" r:id="rId6"/>
    <p:sldId id="260" r:id="rId7"/>
    <p:sldId id="262" r:id="rId8"/>
    <p:sldId id="265" r:id="rId9"/>
    <p:sldId id="266" r:id="rId10"/>
    <p:sldId id="263" r:id="rId11"/>
    <p:sldId id="268" r:id="rId12"/>
    <p:sldId id="269" r:id="rId13"/>
    <p:sldId id="270" r:id="rId14"/>
    <p:sldId id="271" r:id="rId15"/>
    <p:sldId id="272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43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64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36353CB-E177-4EED-94CE-28623CF3B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C14A788-0400-48B5-9F7A-219B80EC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Gandhi</a:t>
            </a:r>
            <a:br>
              <a:rPr lang="en-US" dirty="0"/>
            </a:br>
            <a:r>
              <a:rPr lang="en-US" dirty="0"/>
              <a:t>India/Pakistan Independence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Muslim Hindu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28" y="2622804"/>
            <a:ext cx="9534144" cy="3101983"/>
          </a:xfrm>
        </p:spPr>
        <p:txBody>
          <a:bodyPr>
            <a:normAutofit/>
          </a:bodyPr>
          <a:lstStyle/>
          <a:p>
            <a:r>
              <a:rPr lang="en-US" sz="2400" dirty="0"/>
              <a:t>They had gotten along of about 30 years with Gandhi there fighting for their independence. But now it came to a boiling point.</a:t>
            </a:r>
          </a:p>
          <a:p>
            <a:r>
              <a:rPr lang="en-US" sz="2400" dirty="0"/>
              <a:t>This conflict was nothing new it had happened for years and years.</a:t>
            </a:r>
          </a:p>
          <a:p>
            <a:r>
              <a:rPr lang="en-US" sz="2400" dirty="0"/>
              <a:t>Muslim league – Indian National congress.</a:t>
            </a:r>
          </a:p>
          <a:p>
            <a:r>
              <a:rPr lang="en-US" sz="2400" dirty="0"/>
              <a:t>Hindu power was rising. Muslims were outnumbered.</a:t>
            </a:r>
          </a:p>
          <a:p>
            <a:r>
              <a:rPr lang="en-US" sz="2400" dirty="0"/>
              <a:t>Gandhi fasted for 21 days to make the fighting stop.</a:t>
            </a:r>
          </a:p>
        </p:txBody>
      </p:sp>
    </p:spTree>
    <p:extLst>
      <p:ext uri="{BB962C8B-B14F-4D97-AF65-F5344CB8AC3E}">
        <p14:creationId xmlns:p14="http://schemas.microsoft.com/office/powerpoint/2010/main" val="272986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5095"/>
            <a:ext cx="10483395" cy="68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9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4098" name="Picture 2" descr="Photo Credit http://www.indiatimes.com/news/india/28-pictures-on-partition-that-are-so-strong-theyll-move-you-to-tears-231601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-1"/>
            <a:ext cx="5276851" cy="69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27" y="-1"/>
            <a:ext cx="5292469" cy="69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0"/>
            <a:ext cx="10371582" cy="6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932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473"/>
            <a:ext cx="5846065" cy="69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hoto Credit http://www.mysocialstudiesteacher.com/wiki/index.php?title=Nationalism_-_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0"/>
            <a:ext cx="9744075" cy="68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5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</p:spPr>
        <p:txBody>
          <a:bodyPr/>
          <a:lstStyle/>
          <a:p>
            <a:r>
              <a:rPr lang="en-US" dirty="0"/>
              <a:t>Pakistan and India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255520"/>
            <a:ext cx="582168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India’s population, its defense budget, and its economy are seven times as large as Pakistan’s.</a:t>
            </a:r>
          </a:p>
          <a:p>
            <a:r>
              <a:rPr lang="en-US" sz="2400" dirty="0"/>
              <a:t>Since the Partition, the two countries have fought 3 major wars, one undeclared war, and have been involved in other skirmishes. </a:t>
            </a:r>
          </a:p>
          <a:p>
            <a:r>
              <a:rPr lang="en-US" sz="2400" dirty="0"/>
              <a:t>Pakistan has the 6</a:t>
            </a:r>
            <a:r>
              <a:rPr lang="en-US" sz="2400" baseline="30000" dirty="0"/>
              <a:t>th</a:t>
            </a:r>
            <a:r>
              <a:rPr lang="en-US" sz="2400" dirty="0"/>
              <a:t> largest army in the world and is declared as a nuclear weapon state.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471047"/>
            <a:ext cx="546190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86266"/>
            <a:ext cx="7729728" cy="1188720"/>
          </a:xfrm>
        </p:spPr>
        <p:txBody>
          <a:bodyPr/>
          <a:lstStyle/>
          <a:p>
            <a:r>
              <a:rPr lang="en-US" dirty="0"/>
              <a:t>Mohandas K. Gandhi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9" y="2133601"/>
            <a:ext cx="4969501" cy="4160520"/>
          </a:xfrm>
        </p:spPr>
        <p:txBody>
          <a:bodyPr>
            <a:normAutofit/>
          </a:bodyPr>
          <a:lstStyle/>
          <a:p>
            <a:r>
              <a:rPr lang="en-US" sz="2800" dirty="0"/>
              <a:t>“Mahatma” meaning great soul or holy one. </a:t>
            </a:r>
          </a:p>
          <a:p>
            <a:r>
              <a:rPr lang="en-US" sz="2800" dirty="0"/>
              <a:t>Lawyer</a:t>
            </a:r>
          </a:p>
          <a:p>
            <a:r>
              <a:rPr lang="en-US" sz="2800" dirty="0"/>
              <a:t>Nonviolent protest, collective action, non cooperation “Satyagraha”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Indianness</a:t>
            </a:r>
            <a:r>
              <a:rPr lang="en-US" sz="2800" dirty="0"/>
              <a:t>” transcends caste and religion</a:t>
            </a:r>
          </a:p>
        </p:txBody>
      </p:sp>
      <p:pic>
        <p:nvPicPr>
          <p:cNvPr id="1028" name="Picture 4" descr="Image result for mohandas k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62" y="1915359"/>
            <a:ext cx="5112953" cy="46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1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81812"/>
            <a:ext cx="7729728" cy="1188720"/>
          </a:xfrm>
        </p:spPr>
        <p:txBody>
          <a:bodyPr/>
          <a:lstStyle/>
          <a:p>
            <a:r>
              <a:rPr lang="en-US" dirty="0"/>
              <a:t>Teachings of Gandhi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2453640"/>
            <a:ext cx="10226040" cy="3286387"/>
          </a:xfrm>
        </p:spPr>
        <p:txBody>
          <a:bodyPr>
            <a:noAutofit/>
          </a:bodyPr>
          <a:lstStyle/>
          <a:p>
            <a:r>
              <a:rPr lang="en-US" sz="2400" dirty="0"/>
              <a:t>“There are many causes that I am prepared to die for but no cause that I am prepared to kill for.”</a:t>
            </a:r>
          </a:p>
          <a:p>
            <a:r>
              <a:rPr lang="en-US" sz="2400" dirty="0"/>
              <a:t>“We must become the change we want to see in the world”</a:t>
            </a:r>
          </a:p>
          <a:p>
            <a:r>
              <a:rPr lang="en-US" sz="2400" dirty="0"/>
              <a:t>“If we want to reach real peace in this world, we should start educating children.”</a:t>
            </a:r>
          </a:p>
          <a:p>
            <a:r>
              <a:rPr lang="en-US" sz="2400" dirty="0"/>
              <a:t>“The weak can never forgive. Forgiveness is the attribute of the strong.”</a:t>
            </a:r>
          </a:p>
          <a:p>
            <a:r>
              <a:rPr lang="en-US" sz="2400" dirty="0"/>
              <a:t>“Live as if you were to die tomorrow. Learn as if you were to live forever.”</a:t>
            </a:r>
          </a:p>
        </p:txBody>
      </p:sp>
    </p:spTree>
    <p:extLst>
      <p:ext uri="{BB962C8B-B14F-4D97-AF65-F5344CB8AC3E}">
        <p14:creationId xmlns:p14="http://schemas.microsoft.com/office/powerpoint/2010/main" val="418197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39568"/>
            <a:ext cx="7461504" cy="3669792"/>
          </a:xfrm>
        </p:spPr>
        <p:txBody>
          <a:bodyPr>
            <a:normAutofit/>
          </a:bodyPr>
          <a:lstStyle/>
          <a:p>
            <a:r>
              <a:rPr lang="en-US" sz="2400" dirty="0"/>
              <a:t>Experienced injustices in South Africa</a:t>
            </a:r>
          </a:p>
          <a:p>
            <a:pPr lvl="1"/>
            <a:r>
              <a:rPr lang="en-US" sz="2200" dirty="0"/>
              <a:t>Getting thrown off a train. </a:t>
            </a:r>
          </a:p>
          <a:p>
            <a:r>
              <a:rPr lang="en-US" sz="2400" dirty="0"/>
              <a:t>In South Africa for 21 years</a:t>
            </a:r>
          </a:p>
          <a:p>
            <a:r>
              <a:rPr lang="en-US" sz="2400" dirty="0"/>
              <a:t>Fought for Indian rights</a:t>
            </a:r>
          </a:p>
          <a:p>
            <a:r>
              <a:rPr lang="en-US" sz="2400" dirty="0"/>
              <a:t>These experiences laid a foundation for the rest of his life. </a:t>
            </a:r>
          </a:p>
          <a:p>
            <a:pPr lvl="1"/>
            <a:r>
              <a:rPr lang="en-US" sz="2200" dirty="0"/>
              <a:t>Learned how to speak to rally people together in unity for a cause</a:t>
            </a:r>
          </a:p>
          <a:p>
            <a:pPr marL="228600" lvl="1" indent="0">
              <a:buNone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2052" name="Picture 4" descr="220px-Gandhi_London_1906.jpg (220×30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16" y="2416575"/>
            <a:ext cx="3355296" cy="41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8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</p:spPr>
        <p:txBody>
          <a:bodyPr/>
          <a:lstStyle/>
          <a:p>
            <a:r>
              <a:rPr lang="en-US" dirty="0"/>
              <a:t>Fasting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748" y="1655385"/>
            <a:ext cx="9671304" cy="3547230"/>
          </a:xfrm>
        </p:spPr>
        <p:txBody>
          <a:bodyPr>
            <a:normAutofit/>
          </a:bodyPr>
          <a:lstStyle/>
          <a:p>
            <a:r>
              <a:rPr lang="en-US" sz="2400" dirty="0"/>
              <a:t>Gandhi fasted for political causes but also to show sacrifice. </a:t>
            </a:r>
          </a:p>
          <a:p>
            <a:r>
              <a:rPr lang="en-US" sz="2400" dirty="0"/>
              <a:t>Fasted many times throughout his life to promote his cause. </a:t>
            </a:r>
          </a:p>
          <a:p>
            <a:endParaRPr lang="en-US" sz="2400" dirty="0"/>
          </a:p>
        </p:txBody>
      </p:sp>
      <p:sp>
        <p:nvSpPr>
          <p:cNvPr id="4" name="AutoShape 2" descr="94d71c070de787542cb88a91c9c3c26a.jpg (3042×1984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94d71c070de787542cb88a91c9c3c26a.jpg (3042×1984)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gandhi f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80" y="2849880"/>
            <a:ext cx="54914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gandhi fa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0977"/>
            <a:ext cx="4594991" cy="36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8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2226564"/>
            <a:ext cx="5163312" cy="4219956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the-battle-of-plassey-helped-establish-british-control-over-india-and-bring-it-access-to-the-countrys-commodities-and-control-trading-routes.jpg (4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68630"/>
            <a:ext cx="1199388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08" y="0"/>
            <a:ext cx="7729728" cy="1188720"/>
          </a:xfrm>
        </p:spPr>
        <p:txBody>
          <a:bodyPr/>
          <a:lstStyle/>
          <a:p>
            <a:r>
              <a:rPr lang="en-US" dirty="0"/>
              <a:t>British oppression</a:t>
            </a:r>
          </a:p>
        </p:txBody>
      </p:sp>
    </p:spTree>
    <p:extLst>
      <p:ext uri="{BB962C8B-B14F-4D97-AF65-F5344CB8AC3E}">
        <p14:creationId xmlns:p14="http://schemas.microsoft.com/office/powerpoint/2010/main" val="42076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68" y="964692"/>
            <a:ext cx="5949696" cy="118872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8" y="2653284"/>
            <a:ext cx="5949696" cy="3427476"/>
          </a:xfrm>
        </p:spPr>
        <p:txBody>
          <a:bodyPr>
            <a:normAutofit/>
          </a:bodyPr>
          <a:lstStyle/>
          <a:p>
            <a:r>
              <a:rPr lang="en-US" sz="2400" dirty="0"/>
              <a:t>August 15, 1947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After WW2 Great Britain was weak and couldn’t maintain control. Left India pretty quickly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“The Great Divide” Partitioning of India</a:t>
            </a:r>
          </a:p>
        </p:txBody>
      </p:sp>
      <p:pic>
        <p:nvPicPr>
          <p:cNvPr id="3074" name="Picture 2" descr="indian-history.jpg (512×59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64692"/>
            <a:ext cx="48768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0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lide_31.jpg (96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0"/>
            <a:ext cx="10999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3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1292"/>
            <a:ext cx="11064240" cy="1188720"/>
          </a:xfrm>
        </p:spPr>
        <p:txBody>
          <a:bodyPr/>
          <a:lstStyle/>
          <a:p>
            <a:r>
              <a:rPr lang="en-US" dirty="0"/>
              <a:t>Muhammad Ali Jinnah               </a:t>
            </a:r>
            <a:r>
              <a:rPr lang="en-US" dirty="0" err="1"/>
              <a:t>Jawaharla</a:t>
            </a:r>
            <a:r>
              <a:rPr lang="en-US" dirty="0"/>
              <a:t> Nehru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18310"/>
            <a:ext cx="9997440" cy="501396"/>
          </a:xfrm>
        </p:spPr>
        <p:txBody>
          <a:bodyPr>
            <a:norm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Governor/General of Pakistan                                      1</a:t>
            </a:r>
            <a:r>
              <a:rPr lang="en-US" sz="2000" baseline="30000" dirty="0"/>
              <a:t>st</a:t>
            </a:r>
            <a:r>
              <a:rPr lang="en-US" sz="2000" dirty="0"/>
              <a:t> Prime Minister of India</a:t>
            </a:r>
          </a:p>
        </p:txBody>
      </p:sp>
      <p:pic>
        <p:nvPicPr>
          <p:cNvPr id="1026" name="Picture 2" descr="Image result for pandit neh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42" y="2514600"/>
            <a:ext cx="3295533" cy="39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idportrait.jpg (225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514600"/>
            <a:ext cx="3154680" cy="39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196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2691</TotalTime>
  <Words>378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Parcel</vt:lpstr>
      <vt:lpstr>Gandhi India/Pakistan Independence</vt:lpstr>
      <vt:lpstr>Mohandas K. Gandhi</vt:lpstr>
      <vt:lpstr>Teachings of Gandhi</vt:lpstr>
      <vt:lpstr>South Africa</vt:lpstr>
      <vt:lpstr>Fasting</vt:lpstr>
      <vt:lpstr>British oppression</vt:lpstr>
      <vt:lpstr>Independence</vt:lpstr>
      <vt:lpstr>PowerPoint Presentation</vt:lpstr>
      <vt:lpstr>Muhammad Ali Jinnah               Jawaharla Nehru</vt:lpstr>
      <vt:lpstr>Muslim Hindu Conflict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Pakistan and India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Gandhi India/Pakistan Independence</dc:title>
  <dc:creator>Amy</dc:creator>
  <cp:lastModifiedBy>Amy</cp:lastModifiedBy>
  <cp:revision>22</cp:revision>
  <dcterms:created xsi:type="dcterms:W3CDTF">2017-03-22T19:02:45Z</dcterms:created>
  <dcterms:modified xsi:type="dcterms:W3CDTF">2017-03-28T13:54:54Z</dcterms:modified>
</cp:coreProperties>
</file>