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9" r:id="rId2"/>
    <p:sldId id="256" r:id="rId3"/>
    <p:sldId id="273" r:id="rId4"/>
    <p:sldId id="267" r:id="rId5"/>
    <p:sldId id="268" r:id="rId6"/>
    <p:sldId id="266" r:id="rId7"/>
    <p:sldId id="264" r:id="rId8"/>
    <p:sldId id="265" r:id="rId9"/>
    <p:sldId id="262" r:id="rId10"/>
    <p:sldId id="271" r:id="rId11"/>
    <p:sldId id="259" r:id="rId12"/>
    <p:sldId id="278" r:id="rId13"/>
    <p:sldId id="280" r:id="rId14"/>
    <p:sldId id="274" r:id="rId15"/>
    <p:sldId id="277" r:id="rId16"/>
    <p:sldId id="272" r:id="rId17"/>
    <p:sldId id="258" r:id="rId18"/>
    <p:sldId id="257" r:id="rId19"/>
    <p:sldId id="275" r:id="rId20"/>
    <p:sldId id="276" r:id="rId21"/>
    <p:sldId id="261" r:id="rId22"/>
    <p:sldId id="260" r:id="rId23"/>
    <p:sldId id="270" r:id="rId24"/>
    <p:sldId id="26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8" autoAdjust="0"/>
    <p:restoredTop sz="93528" autoAdjust="0"/>
  </p:normalViewPr>
  <p:slideViewPr>
    <p:cSldViewPr snapToGrid="0">
      <p:cViewPr varScale="1">
        <p:scale>
          <a:sx n="68" d="100"/>
          <a:sy n="68" d="100"/>
        </p:scale>
        <p:origin x="6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69731A-173D-4607-B3D2-8B3D93994345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B902CB-FC08-4392-ABB5-D95D45698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046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902CB-FC08-4392-ABB5-D95D4569853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830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Sahara 10,000 it was a savannah. You could not cross it for a long time. (at one point black pharaoh from </a:t>
            </a:r>
            <a:r>
              <a:rPr lang="en-US" dirty="0" err="1" smtClean="0"/>
              <a:t>nubia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No writing</a:t>
            </a:r>
          </a:p>
          <a:p>
            <a:pPr lvl="1"/>
            <a:r>
              <a:rPr lang="en-US" dirty="0" smtClean="0"/>
              <a:t>No connection</a:t>
            </a:r>
          </a:p>
          <a:p>
            <a:pPr lvl="1"/>
            <a:r>
              <a:rPr lang="en-US" dirty="0" smtClean="0"/>
              <a:t>Bantu migration</a:t>
            </a:r>
          </a:p>
          <a:p>
            <a:pPr lvl="1"/>
            <a:r>
              <a:rPr lang="en-US" dirty="0" smtClean="0"/>
              <a:t>Arabs introduced camel to sub-Saharan Africa. Which made crossing it possible. After 600 AD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902CB-FC08-4392-ABB5-D95D4569853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439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5D70A-C7D0-4AEB-BA80-A6639D3B91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3A59AE-4E27-45C0-A656-D018E5B0F7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5B9D74-1848-4D9F-A98E-192965CF4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C70DF-27BD-42A3-882A-9F502111F019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D960A-2B74-4EDF-B843-C6A0C30B6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4EDD6-9DAE-4B22-A2A0-FAF7D620A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5FDF-15C1-475F-8A1D-805E3E262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876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E6D79-F81D-435E-A6C1-9E726EAA4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8314A0-0CF3-415E-B0BE-A460F2F2DE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324ED-E766-4C51-A558-50F1187BD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C70DF-27BD-42A3-882A-9F502111F019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47FB9-93FB-4D6A-84CB-A62141E9D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95F47-2852-4520-A94A-2DE7F9ED9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5FDF-15C1-475F-8A1D-805E3E262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12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4CC008-0D83-490E-AEBA-EE1458720A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31DD59-A7B9-46BC-A8EB-4BB636737D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B9A227-A60C-416F-BB33-76F0ED47A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C70DF-27BD-42A3-882A-9F502111F019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EC461-8577-4CC5-9324-BF2A5F456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DEBE9C-6227-4D9E-8205-6B41817F0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5FDF-15C1-475F-8A1D-805E3E262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74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06996-BE34-465D-B9EA-ABF411EF7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FB39A-56DD-4285-9D0C-8CE80D18EF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69C5A-7EDE-41EE-8EDF-C42D53B46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C70DF-27BD-42A3-882A-9F502111F019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03479-078E-479D-81DD-145DA1D9A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2F6E86-F5D0-4C19-A5ED-A2E0086DA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5FDF-15C1-475F-8A1D-805E3E262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952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C5A23-274D-4E5E-9A2A-8FAF0167C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3A3317-B998-4D47-8CF0-82990C1C61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7BECE-44DA-4ABB-AD35-D165ED688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C70DF-27BD-42A3-882A-9F502111F019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B96DE6-6BCE-4842-A0BE-D99CB999A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28EE9-8DB6-4033-B550-0DBD6B640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5FDF-15C1-475F-8A1D-805E3E262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57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B616E-2B7E-4B2A-AC1E-8F76F417B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16CA6-E80B-4687-9C8D-F64337D83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21CCD0-4EDC-412A-BC65-012DA927D2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F853B5-5466-4506-AF6F-8483983A1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C70DF-27BD-42A3-882A-9F502111F019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9078D6-753A-4FDE-9AA4-14F06F4D0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72722F-9FC4-4D3E-BFCE-C4602EFB9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5FDF-15C1-475F-8A1D-805E3E262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449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0484A-A7C4-4A2C-8836-592C4FCD1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C7CC8F-6E88-4DC8-9F70-C133FB6EB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B6411E-8061-4844-A81C-5AF88F6572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1F1C69-82D6-49A8-8032-F791069563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273C02-F0FE-4A9F-AB46-F6B7B9EBC9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A9E704-0015-452A-8654-2D2981F6C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C70DF-27BD-42A3-882A-9F502111F019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7D2DBB-15CF-402D-A100-5EFBF8F62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B9E0BE-D387-463E-8EA2-63CD1C215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5FDF-15C1-475F-8A1D-805E3E262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440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DEFA2-9CFF-4E70-8D74-9BCB100FE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C5D1E5-5CCD-4C43-B758-80AFDC4A2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C70DF-27BD-42A3-882A-9F502111F019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F26B19-B634-4E20-8A8A-8129BBE7E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6093B2-E4D5-420D-AF79-CFD5E3100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5FDF-15C1-475F-8A1D-805E3E262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80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A433D5-3DB4-49B5-976A-54700ADDC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C70DF-27BD-42A3-882A-9F502111F019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0D6852-71BC-4351-B8C2-A1EA9E2C2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C737C6-501F-4D97-8B25-0EDF3FE9B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5FDF-15C1-475F-8A1D-805E3E262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68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EE04C-FAB7-4136-AFC1-6B02F55F8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C375C-75F6-4822-9E5C-8FC8592C6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1BC0AC-765E-43F4-BF37-01422A5C2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944D3A-580A-487D-9787-5A80DBE03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C70DF-27BD-42A3-882A-9F502111F019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C88D26-78ED-476F-8F32-7FAD5F195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928AF1-9E85-4D10-84FB-08E8A2446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5FDF-15C1-475F-8A1D-805E3E262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825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1F1A4-7CDD-4DFB-A043-5A2CA4A08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4F75A5-BEC3-4F8A-856F-A92B5B4441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72ED04-FA42-4CD2-A3AC-CE23F0767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9DA330-1FD0-4095-BCD3-45E4BFCAB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C70DF-27BD-42A3-882A-9F502111F019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8936D7-66A7-495C-BDC3-D26224A00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6823EF-6314-49EB-84D4-27BE859CF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5FDF-15C1-475F-8A1D-805E3E262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993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A021E1-A704-402C-A2F7-8E462CB57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EB7751-BCD3-4C66-9CA5-184CB27FE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C1F52-BD5D-4DBC-B107-99D230A170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C70DF-27BD-42A3-882A-9F502111F019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3ED4A-A355-4DFE-B41A-DEFE87A8D3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0ECB11-895F-4CDF-8171-CD5BAAA078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F5FDF-15C1-475F-8A1D-805E3E262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085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playback (5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32229" cy="6858000"/>
          </a:xfrm>
        </p:spPr>
      </p:pic>
    </p:spTree>
    <p:extLst>
      <p:ext uri="{BB962C8B-B14F-4D97-AF65-F5344CB8AC3E}">
        <p14:creationId xmlns:p14="http://schemas.microsoft.com/office/powerpoint/2010/main" val="260734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30303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45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Camel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650" y="1389858"/>
            <a:ext cx="6248400" cy="5468142"/>
          </a:xfrm>
        </p:spPr>
        <p:txBody>
          <a:bodyPr>
            <a:normAutofit/>
          </a:bodyPr>
          <a:lstStyle/>
          <a:p>
            <a:r>
              <a:rPr lang="en-US" dirty="0" smtClean="0"/>
              <a:t>The Arabs introduced the camel to Sub-Saharan Africa around 200 AD</a:t>
            </a:r>
          </a:p>
          <a:p>
            <a:r>
              <a:rPr lang="en-US" dirty="0" smtClean="0"/>
              <a:t>Can carry 300 pounds 25 miles a day</a:t>
            </a:r>
          </a:p>
          <a:p>
            <a:r>
              <a:rPr lang="en-US" dirty="0" smtClean="0"/>
              <a:t>Can go days without water.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FUN FACTS</a:t>
            </a:r>
          </a:p>
          <a:p>
            <a:r>
              <a:rPr lang="en-US" dirty="0" smtClean="0"/>
              <a:t>Has two layers of eyelashes</a:t>
            </a:r>
          </a:p>
          <a:p>
            <a:r>
              <a:rPr lang="en-US" dirty="0" smtClean="0"/>
              <a:t>Can close nostrils on will</a:t>
            </a:r>
          </a:p>
          <a:p>
            <a:r>
              <a:rPr lang="en-US" dirty="0" smtClean="0"/>
              <a:t>Can run up to 40 mph</a:t>
            </a:r>
          </a:p>
          <a:p>
            <a:r>
              <a:rPr lang="en-US" dirty="0" smtClean="0"/>
              <a:t>They spit/throw up on you if they feel threatened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170" name="Picture 2" descr="Image result for camel afr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-15083"/>
            <a:ext cx="6227086" cy="341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3061649"/>
            <a:ext cx="5695950" cy="379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30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A5C87-9E9D-475A-AE3E-85439319D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Ancient Africa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32E173-1AEE-4837-8465-A108EEDC2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447800"/>
            <a:ext cx="4648200" cy="4729163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Individual Kingdoms</a:t>
            </a:r>
          </a:p>
          <a:p>
            <a:r>
              <a:rPr lang="en-US" dirty="0" smtClean="0"/>
              <a:t>No written language</a:t>
            </a:r>
          </a:p>
          <a:p>
            <a:r>
              <a:rPr lang="en-US" dirty="0" smtClean="0"/>
              <a:t>Oral History</a:t>
            </a:r>
          </a:p>
          <a:p>
            <a:pPr lvl="1"/>
            <a:r>
              <a:rPr lang="en-US" dirty="0" smtClean="0"/>
              <a:t>What is the disadvantage of oral histories?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 descr="Image result for savanna empires of west africa ancient">
            <a:extLst>
              <a:ext uri="{FF2B5EF4-FFF2-40B4-BE49-F238E27FC236}">
                <a16:creationId xmlns:a16="http://schemas.microsoft.com/office/drawing/2014/main" id="{DB238740-D549-4C59-BC32-7BEA5EEFA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0"/>
            <a:ext cx="7391400" cy="691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82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066" y="2360179"/>
            <a:ext cx="10515600" cy="1325563"/>
          </a:xfrm>
        </p:spPr>
        <p:txBody>
          <a:bodyPr/>
          <a:lstStyle/>
          <a:p>
            <a:r>
              <a:rPr lang="en-US" dirty="0" smtClean="0"/>
              <a:t>Tribes of Africa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88"/>
          <a:stretch>
            <a:fillRect/>
          </a:stretch>
        </p:blipFill>
        <p:spPr bwMode="auto">
          <a:xfrm>
            <a:off x="4759036" y="0"/>
            <a:ext cx="7432964" cy="6890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6277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1" y="228600"/>
            <a:ext cx="3503809" cy="609600"/>
          </a:xfrm>
        </p:spPr>
        <p:txBody>
          <a:bodyPr/>
          <a:lstStyle/>
          <a:p>
            <a:pPr algn="l">
              <a:defRPr/>
            </a:pPr>
            <a:r>
              <a:rPr lang="en-US" sz="2400" b="1" dirty="0">
                <a:latin typeface="Copperplate Gothic Light" charset="0"/>
                <a:ea typeface="MS Pゴシック" charset="0"/>
                <a:cs typeface="MS Pゴシック" charset="0"/>
              </a:rPr>
              <a:t>European Control</a:t>
            </a:r>
          </a:p>
        </p:txBody>
      </p:sp>
      <p:pic>
        <p:nvPicPr>
          <p:cNvPr id="1741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14401"/>
            <a:ext cx="4495800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frica with no europe.jp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7" t="5537" r="5415" b="27981"/>
          <a:stretch/>
        </p:blipFill>
        <p:spPr>
          <a:xfrm rot="10800000">
            <a:off x="6019800" y="1066800"/>
            <a:ext cx="4613474" cy="5410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43600" y="2286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opperplate Gothic Light"/>
                <a:cs typeface="Copperplate Gothic Light"/>
              </a:rPr>
              <a:t>Without European control?</a:t>
            </a:r>
          </a:p>
        </p:txBody>
      </p:sp>
    </p:spTree>
    <p:extLst>
      <p:ext uri="{BB962C8B-B14F-4D97-AF65-F5344CB8AC3E}">
        <p14:creationId xmlns:p14="http://schemas.microsoft.com/office/powerpoint/2010/main" val="3565692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Mansa Musa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Very wealthy</a:t>
            </a:r>
          </a:p>
          <a:p>
            <a:r>
              <a:rPr lang="en-US" dirty="0" smtClean="0"/>
              <a:t>Converts to Islam</a:t>
            </a:r>
          </a:p>
          <a:p>
            <a:r>
              <a:rPr lang="en-US" dirty="0" smtClean="0"/>
              <a:t>Pilgrimage to Mecca</a:t>
            </a:r>
            <a:endParaRPr lang="en-US" dirty="0"/>
          </a:p>
        </p:txBody>
      </p:sp>
      <p:pic>
        <p:nvPicPr>
          <p:cNvPr id="10242" name="Picture 2" descr="Image result for mansa mu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1983"/>
            <a:ext cx="7010400" cy="683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age result for mansa mu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14" y="3771900"/>
            <a:ext cx="3440386" cy="274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68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Spread of Islam in Africa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The spread of Islam and its culture taught sub-Saharan people to write, to form government, and even science.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675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TRADE  --- Trans-Sahara Trade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10135"/>
            <a:ext cx="4514850" cy="4351338"/>
          </a:xfrm>
        </p:spPr>
        <p:txBody>
          <a:bodyPr/>
          <a:lstStyle/>
          <a:p>
            <a:r>
              <a:rPr lang="en-US" dirty="0" smtClean="0"/>
              <a:t>1. Stimulated gold mining and slaves</a:t>
            </a:r>
          </a:p>
          <a:p>
            <a:r>
              <a:rPr lang="en-US" dirty="0" smtClean="0"/>
              <a:t>2. development of urban centers</a:t>
            </a:r>
          </a:p>
          <a:p>
            <a:r>
              <a:rPr lang="en-US" dirty="0" smtClean="0"/>
              <a:t>3. Introduction of Islam to Sub Saharan Africa</a:t>
            </a:r>
            <a:endParaRPr lang="en-US" dirty="0"/>
          </a:p>
        </p:txBody>
      </p:sp>
      <p:pic>
        <p:nvPicPr>
          <p:cNvPr id="921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1485900"/>
            <a:ext cx="6787733" cy="515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79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88B2E-2B2E-4367-828C-96F9DBD2F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278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Timbuktu– Yes its real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F0334-3F13-462A-90A8-F8A031E08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825625"/>
            <a:ext cx="3619500" cy="4351338"/>
          </a:xfrm>
        </p:spPr>
        <p:txBody>
          <a:bodyPr/>
          <a:lstStyle/>
          <a:p>
            <a:r>
              <a:rPr lang="en-US" dirty="0" smtClean="0"/>
              <a:t>Trade center for</a:t>
            </a:r>
          </a:p>
          <a:p>
            <a:pPr lvl="1"/>
            <a:r>
              <a:rPr lang="en-US" dirty="0"/>
              <a:t>salt </a:t>
            </a:r>
          </a:p>
          <a:p>
            <a:pPr lvl="1"/>
            <a:r>
              <a:rPr lang="en-US" dirty="0"/>
              <a:t>gold </a:t>
            </a:r>
          </a:p>
          <a:p>
            <a:pPr lvl="1"/>
            <a:r>
              <a:rPr lang="en-US" dirty="0"/>
              <a:t>ivory &amp;</a:t>
            </a:r>
          </a:p>
          <a:p>
            <a:pPr lvl="1"/>
            <a:r>
              <a:rPr lang="en-US" dirty="0" smtClean="0"/>
              <a:t>Slaves</a:t>
            </a:r>
          </a:p>
          <a:p>
            <a:r>
              <a:rPr lang="en-US" dirty="0" smtClean="0"/>
              <a:t>Center for learning </a:t>
            </a:r>
          </a:p>
          <a:p>
            <a:pPr lvl="1"/>
            <a:r>
              <a:rPr lang="en-US" dirty="0" smtClean="0"/>
              <a:t>12 universities</a:t>
            </a:r>
          </a:p>
          <a:p>
            <a:pPr lvl="1"/>
            <a:r>
              <a:rPr lang="en-US" dirty="0" smtClean="0"/>
              <a:t>Books 2</a:t>
            </a:r>
            <a:r>
              <a:rPr lang="en-US" baseline="30000" dirty="0" smtClean="0"/>
              <a:t>nd</a:t>
            </a:r>
            <a:r>
              <a:rPr lang="en-US" dirty="0" smtClean="0"/>
              <a:t> most valuable resource after salt. 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99B73A6D-A73C-4894-A4BC-67B540F7F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85900"/>
            <a:ext cx="76200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98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F7864-1C9F-4EDC-8B2C-34BC66C4A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BC924-E765-491D-8EF2-6F23A91960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ancient africa mansa musa">
            <a:extLst>
              <a:ext uri="{FF2B5EF4-FFF2-40B4-BE49-F238E27FC236}">
                <a16:creationId xmlns:a16="http://schemas.microsoft.com/office/drawing/2014/main" id="{46D2E212-224A-42B0-975B-B9E4A897F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387"/>
            <a:ext cx="12192000" cy="659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22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 African Gold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 descr="Image result for west african go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1825625"/>
            <a:ext cx="5064125" cy="50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Image result for african king go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5625"/>
            <a:ext cx="8969375" cy="504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age result for african people with gol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1825625"/>
            <a:ext cx="3587190" cy="504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56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71" y="-162806"/>
            <a:ext cx="10723418" cy="734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CACED2-33E3-4383-B33A-540C6F46C7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600" b="1" dirty="0" smtClean="0"/>
              <a:t>Africa</a:t>
            </a:r>
            <a:endParaRPr lang="en-US" sz="96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F7F5B5-F236-400D-BA7F-068A8DAF26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b="1" i="1" dirty="0" smtClean="0"/>
              <a:t>Geographical and Historical Overview</a:t>
            </a:r>
            <a:endParaRPr lang="en-US" sz="3600" b="1" i="1" dirty="0"/>
          </a:p>
        </p:txBody>
      </p:sp>
    </p:spTree>
    <p:extLst>
      <p:ext uri="{BB962C8B-B14F-4D97-AF65-F5344CB8AC3E}">
        <p14:creationId xmlns:p14="http://schemas.microsoft.com/office/powerpoint/2010/main" val="385617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Slavery IN Africa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- Inter tribal slave trade</a:t>
            </a:r>
            <a:endParaRPr lang="en-US" dirty="0"/>
          </a:p>
        </p:txBody>
      </p:sp>
      <p:pic>
        <p:nvPicPr>
          <p:cNvPr id="12290" name="Picture 2" descr="https://upload.wikimedia.org/wikipedia/commons/thumb/2/22/1743_Homann_Heirs_Map_of_West_Africa_%28_Slave_Trade_references_%29_%22Guinea%22_-_Geographicus_-_Aethiopia-hmhr-1743.jpg/800px-1743_Homann_Heirs_Map_of_West_Africa_%28_Slave_Trade_references_%29_%22Guinea%22_-_Geographicus_-_Aethiopia-hmhr-17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750" y="1462086"/>
            <a:ext cx="6320250" cy="539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upload.wikimedia.org/wikipedia/commons/thumb/f/f2/Burning_of_a_Village_in_Africa%2C_and_Capture_of_its_Inhabitants_%28p.12%2C_February_1859%2C_XVI%29_-_Copy.jpg/800px-Burning_of_a_Village_in_Africa%2C_and_Capture_of_its_Inhabitants_%28p.12%2C_February_1859%2C_XVI%29_-_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33021"/>
            <a:ext cx="5716175" cy="366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98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21D12-9822-4607-A32D-18A80B515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746" y="223024"/>
            <a:ext cx="10930054" cy="1224776"/>
          </a:xfrm>
        </p:spPr>
        <p:txBody>
          <a:bodyPr>
            <a:normAutofit/>
          </a:bodyPr>
          <a:lstStyle/>
          <a:p>
            <a:r>
              <a:rPr lang="en-US" dirty="0"/>
              <a:t>African Salt Trade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91B7CF-FD1F-4DAB-85A0-FA9ABA54D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727976"/>
            <a:ext cx="5462821" cy="4133850"/>
          </a:xfrm>
        </p:spPr>
        <p:txBody>
          <a:bodyPr>
            <a:normAutofit/>
          </a:bodyPr>
          <a:lstStyle/>
          <a:p>
            <a:r>
              <a:rPr lang="en-US" dirty="0"/>
              <a:t>1. Salt was mined in the Sahara</a:t>
            </a:r>
          </a:p>
          <a:p>
            <a:r>
              <a:rPr lang="en-US" dirty="0"/>
              <a:t>2. Salt was transported by came to border kingdoms like Mali</a:t>
            </a:r>
          </a:p>
          <a:p>
            <a:r>
              <a:rPr lang="en-US" dirty="0"/>
              <a:t>3. Salt is transported further south by boat	</a:t>
            </a:r>
          </a:p>
          <a:p>
            <a:r>
              <a:rPr lang="en-US" dirty="0"/>
              <a:t>4. Although salt is no longer “worth its weight in gold” it is still an important resource traded in open markets in Africa. </a:t>
            </a:r>
          </a:p>
        </p:txBody>
      </p:sp>
      <p:pic>
        <p:nvPicPr>
          <p:cNvPr id="5122" name="Picture 2" descr="Image result for salt mined in sahara">
            <a:extLst>
              <a:ext uri="{FF2B5EF4-FFF2-40B4-BE49-F238E27FC236}">
                <a16:creationId xmlns:a16="http://schemas.microsoft.com/office/drawing/2014/main" id="{F074B3B9-50B4-4E63-9A61-8B6EE0E21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820" y="-247650"/>
            <a:ext cx="4385139" cy="322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salt transported by camel">
            <a:extLst>
              <a:ext uri="{FF2B5EF4-FFF2-40B4-BE49-F238E27FC236}">
                <a16:creationId xmlns:a16="http://schemas.microsoft.com/office/drawing/2014/main" id="{36C8F8D4-0F89-47CB-A88E-034E21200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934" y="2448740"/>
            <a:ext cx="4391025" cy="280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elated image">
            <a:extLst>
              <a:ext uri="{FF2B5EF4-FFF2-40B4-BE49-F238E27FC236}">
                <a16:creationId xmlns:a16="http://schemas.microsoft.com/office/drawing/2014/main" id="{9FFA1515-0441-4F65-8D82-FE5BFB52E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934" y="4729978"/>
            <a:ext cx="4392750" cy="247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99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DC993-F6FB-4007-9A90-4804BA07F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11141-311D-4766-BC82-D11C7E532D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100" name="Picture 4" descr="Related image">
            <a:extLst>
              <a:ext uri="{FF2B5EF4-FFF2-40B4-BE49-F238E27FC236}">
                <a16:creationId xmlns:a16="http://schemas.microsoft.com/office/drawing/2014/main" id="{6A0F98D2-FD27-4DCF-B6F6-B1E9C053F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168" y="466725"/>
            <a:ext cx="5861741" cy="598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slabs of salt in a mali market">
            <a:extLst>
              <a:ext uri="{FF2B5EF4-FFF2-40B4-BE49-F238E27FC236}">
                <a16:creationId xmlns:a16="http://schemas.microsoft.com/office/drawing/2014/main" id="{E78BD387-7C82-454F-BAFA-1737486E1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601" y="466725"/>
            <a:ext cx="8218769" cy="598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53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playback (4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784803"/>
          </a:xfrm>
        </p:spPr>
      </p:pic>
    </p:spTree>
    <p:extLst>
      <p:ext uri="{BB962C8B-B14F-4D97-AF65-F5344CB8AC3E}">
        <p14:creationId xmlns:p14="http://schemas.microsoft.com/office/powerpoint/2010/main" val="124045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True and false for </a:t>
            </a:r>
            <a:r>
              <a:rPr lang="en-US" dirty="0" err="1" smtClean="0"/>
              <a:t>africa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Snow on the equator</a:t>
            </a:r>
          </a:p>
          <a:p>
            <a:r>
              <a:rPr lang="en-US" dirty="0" smtClean="0"/>
              <a:t>There is a native penguin colony if </a:t>
            </a:r>
            <a:r>
              <a:rPr lang="en-US" dirty="0" err="1" smtClean="0"/>
              <a:t>africa</a:t>
            </a:r>
            <a:endParaRPr lang="en-US" dirty="0" smtClean="0"/>
          </a:p>
          <a:p>
            <a:r>
              <a:rPr lang="en-US" dirty="0" smtClean="0"/>
              <a:t>Black pharaoh in Egypt</a:t>
            </a:r>
          </a:p>
          <a:p>
            <a:r>
              <a:rPr lang="en-US" dirty="0" smtClean="0"/>
              <a:t>Africa is the second largest country in the world</a:t>
            </a:r>
          </a:p>
          <a:p>
            <a:r>
              <a:rPr lang="en-US" dirty="0" smtClean="0"/>
              <a:t>Africans started the slave trade in Africa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sahara</a:t>
            </a:r>
            <a:r>
              <a:rPr lang="en-US" dirty="0"/>
              <a:t> </a:t>
            </a:r>
            <a:r>
              <a:rPr lang="en-US" dirty="0" smtClean="0"/>
              <a:t>desert was once an savannah with many animals</a:t>
            </a:r>
          </a:p>
          <a:p>
            <a:r>
              <a:rPr lang="en-US" dirty="0" smtClean="0"/>
              <a:t>No known great </a:t>
            </a:r>
            <a:r>
              <a:rPr lang="en-US" dirty="0" err="1" smtClean="0"/>
              <a:t>civilaztion</a:t>
            </a:r>
            <a:r>
              <a:rPr lang="en-US" dirty="0" smtClean="0"/>
              <a:t> in Africa because they did not have a writing system</a:t>
            </a:r>
          </a:p>
          <a:p>
            <a:r>
              <a:rPr lang="en-US" dirty="0" smtClean="0"/>
              <a:t>The first black president of South Africa was once a prisoner for 30 years.</a:t>
            </a:r>
          </a:p>
          <a:p>
            <a:r>
              <a:rPr lang="en-US" dirty="0" smtClean="0"/>
              <a:t>Africa is a 3</a:t>
            </a:r>
            <a:r>
              <a:rPr lang="en-US" baseline="30000" dirty="0" smtClean="0"/>
              <a:t>rd</a:t>
            </a:r>
            <a:r>
              <a:rPr lang="en-US" dirty="0" smtClean="0"/>
              <a:t> world country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47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-841375"/>
            <a:ext cx="8828087" cy="888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81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061552"/>
          </a:xfrm>
        </p:spPr>
        <p:txBody>
          <a:bodyPr/>
          <a:lstStyle/>
          <a:p>
            <a:r>
              <a:rPr lang="en-US" dirty="0" smtClean="0"/>
              <a:t>Geography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032" y="2095500"/>
            <a:ext cx="4097214" cy="4081463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What is Sub Saharan Africa?</a:t>
            </a:r>
          </a:p>
          <a:p>
            <a:r>
              <a:rPr lang="en-US" dirty="0" smtClean="0"/>
              <a:t>What is the geography like?</a:t>
            </a:r>
          </a:p>
          <a:p>
            <a:r>
              <a:rPr lang="en-US" dirty="0" smtClean="0"/>
              <a:t>How would the climate affect native culture?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551" y="-796743"/>
            <a:ext cx="7777835" cy="777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7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631" y="2369771"/>
            <a:ext cx="10515600" cy="1325563"/>
          </a:xfrm>
        </p:spPr>
        <p:txBody>
          <a:bodyPr/>
          <a:lstStyle/>
          <a:p>
            <a:r>
              <a:rPr lang="en-US" dirty="0" smtClean="0"/>
              <a:t>What are major physical features in Africa?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1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67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Savanna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61535"/>
            <a:ext cx="10515600" cy="5015428"/>
          </a:xfrm>
        </p:spPr>
        <p:txBody>
          <a:bodyPr/>
          <a:lstStyle/>
          <a:p>
            <a:r>
              <a:rPr lang="en-US" dirty="0" smtClean="0"/>
              <a:t>A grassy plain in subtropical Africa with few trees. </a:t>
            </a:r>
            <a:endParaRPr lang="en-US" dirty="0"/>
          </a:p>
        </p:txBody>
      </p:sp>
      <p:pic>
        <p:nvPicPr>
          <p:cNvPr id="3074" name="Picture 2" descr="Image result for the african savan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432" y="1804086"/>
            <a:ext cx="7486729" cy="578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the african savan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4789"/>
            <a:ext cx="5965313" cy="468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35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Rift Valley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00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8309"/>
            <a:ext cx="8346236" cy="524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great rift valle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96" y="1608309"/>
            <a:ext cx="4062804" cy="524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21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Mt. Kilimanjaro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011" y="1413164"/>
            <a:ext cx="10954789" cy="4763799"/>
          </a:xfrm>
        </p:spPr>
        <p:txBody>
          <a:bodyPr/>
          <a:lstStyle/>
          <a:p>
            <a:r>
              <a:rPr lang="en-US" dirty="0" smtClean="0"/>
              <a:t>Highest Mt. in Africa</a:t>
            </a:r>
            <a:endParaRPr lang="en-US" dirty="0"/>
          </a:p>
        </p:txBody>
      </p:sp>
      <p:pic>
        <p:nvPicPr>
          <p:cNvPr id="5122" name="Picture 2" descr="Image result for mt kilimanja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87217"/>
            <a:ext cx="7620000" cy="477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7217"/>
            <a:ext cx="4572000" cy="477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04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Sahara Desert</a:t>
            </a:r>
            <a:endParaRPr lang="en-US" dirty="0"/>
          </a:p>
        </p:txBody>
      </p:sp>
      <p:pic>
        <p:nvPicPr>
          <p:cNvPr id="6148" name="Picture 4" descr="Image result for the sahara dese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84" y="2600175"/>
            <a:ext cx="6401925" cy="425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 result for the sahara dese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88726"/>
            <a:ext cx="7104184" cy="426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447800"/>
            <a:ext cx="10515600" cy="4729163"/>
          </a:xfrm>
        </p:spPr>
        <p:txBody>
          <a:bodyPr/>
          <a:lstStyle/>
          <a:p>
            <a:r>
              <a:rPr lang="en-US" dirty="0" smtClean="0"/>
              <a:t>What obstacles did this physical feature bring to ancient civilizations?</a:t>
            </a:r>
          </a:p>
          <a:p>
            <a:r>
              <a:rPr lang="en-US" dirty="0" smtClean="0"/>
              <a:t>How did they adapt? What did they do?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21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1972</TotalTime>
  <Words>425</Words>
  <Application>Microsoft Office PowerPoint</Application>
  <PresentationFormat>Widescreen</PresentationFormat>
  <Paragraphs>80</Paragraphs>
  <Slides>24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Copperplate Gothic Light</vt:lpstr>
      <vt:lpstr>MS Pゴシック</vt:lpstr>
      <vt:lpstr>Office Theme</vt:lpstr>
      <vt:lpstr>PowerPoint Presentation</vt:lpstr>
      <vt:lpstr>Africa</vt:lpstr>
      <vt:lpstr>PowerPoint Presentation</vt:lpstr>
      <vt:lpstr>Geography</vt:lpstr>
      <vt:lpstr>What are major physical features in Africa?</vt:lpstr>
      <vt:lpstr>The Savanna</vt:lpstr>
      <vt:lpstr>Great Rift Valley</vt:lpstr>
      <vt:lpstr>Mt. Kilimanjaro</vt:lpstr>
      <vt:lpstr>The Sahara Desert</vt:lpstr>
      <vt:lpstr>The Camel</vt:lpstr>
      <vt:lpstr>Ancient Africa</vt:lpstr>
      <vt:lpstr>Tribes of Africa</vt:lpstr>
      <vt:lpstr>European Control</vt:lpstr>
      <vt:lpstr>Mansa Musa</vt:lpstr>
      <vt:lpstr>The Spread of Islam in Africa</vt:lpstr>
      <vt:lpstr>TRADE  --- Trans-Sahara Trade </vt:lpstr>
      <vt:lpstr>Timbuktu– Yes its real</vt:lpstr>
      <vt:lpstr>PowerPoint Presentation</vt:lpstr>
      <vt:lpstr>West African Gold</vt:lpstr>
      <vt:lpstr>Slavery IN Africa</vt:lpstr>
      <vt:lpstr>African Salt Trade</vt:lpstr>
      <vt:lpstr>PowerPoint Presentation</vt:lpstr>
      <vt:lpstr>PowerPoint Presentation</vt:lpstr>
      <vt:lpstr>True and false for africa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</dc:creator>
  <cp:lastModifiedBy>AMY ASHMENT</cp:lastModifiedBy>
  <cp:revision>23</cp:revision>
  <dcterms:created xsi:type="dcterms:W3CDTF">2018-04-23T19:15:17Z</dcterms:created>
  <dcterms:modified xsi:type="dcterms:W3CDTF">2018-04-25T22:29:41Z</dcterms:modified>
</cp:coreProperties>
</file>