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93" autoAdjust="0"/>
  </p:normalViewPr>
  <p:slideViewPr>
    <p:cSldViewPr snapToGrid="0" snapToObjects="1">
      <p:cViewPr varScale="1">
        <p:scale>
          <a:sx n="47" d="100"/>
          <a:sy n="47" d="100"/>
        </p:scale>
        <p:origin x="10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F6921-251F-8646-927B-601D7D3AD4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CE1D-1DD3-7748-9157-EFE31761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Abraham had been there. Moses took the people back to Israel.</a:t>
            </a:r>
            <a:r>
              <a:rPr lang="en-US" baseline="0" dirty="0" smtClean="0"/>
              <a:t> They wanted to get Israel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Balfour=foreign secretary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Israel was controlled by Britain after WWI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 Israel Jewish.  All the surrounding area was mad.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 continues till</a:t>
            </a:r>
            <a:r>
              <a:rPr lang="en-US" baseline="0" dirty="0" smtClean="0"/>
              <a:t> today  (this fight goes all the way back to Abraham) --- this story doesn’t haven an ending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Israel “hey recognize us a state” and everyone said no. So Israel takes over (Golan Heights, West Bank, Gaza, and </a:t>
            </a:r>
            <a:r>
              <a:rPr lang="en-US" baseline="0" dirty="0" err="1" smtClean="0"/>
              <a:t>Sinia</a:t>
            </a:r>
            <a:r>
              <a:rPr lang="en-US" baseline="0" dirty="0" smtClean="0"/>
              <a:t> Peninsula)– gave back Sinai </a:t>
            </a:r>
            <a:r>
              <a:rPr lang="en-US" baseline="0" dirty="0" err="1" smtClean="0"/>
              <a:t>peninusal</a:t>
            </a:r>
            <a:r>
              <a:rPr lang="en-US" baseline="0" dirty="0" smtClean="0"/>
              <a:t> because Egypt was like fine. And backed off.  The other areas are mostly </a:t>
            </a:r>
            <a:r>
              <a:rPr lang="en-US" baseline="0" dirty="0" err="1" smtClean="0"/>
              <a:t>muslim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closest to the old temple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major sacred sites within a block of each other.</a:t>
            </a:r>
            <a:r>
              <a:rPr lang="en-US" baseline="0" dirty="0" smtClean="0"/>
              <a:t> – Christian, </a:t>
            </a:r>
            <a:r>
              <a:rPr lang="en-US" baseline="0" dirty="0" err="1" smtClean="0"/>
              <a:t>jews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muslims</a:t>
            </a:r>
            <a:r>
              <a:rPr lang="en-US" baseline="0" dirty="0" smtClean="0"/>
              <a:t> fight over this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4CE1D-1DD3-7748-9157-EFE317612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29B6DF-53B0-5447-B7F7-B19BEBFC00B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14EAA36-1A25-3343-9152-930AD7B3F7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9"/>
            <a:ext cx="5791200" cy="1371600"/>
          </a:xfrm>
        </p:spPr>
        <p:txBody>
          <a:bodyPr/>
          <a:lstStyle/>
          <a:p>
            <a:r>
              <a:rPr lang="en-US" dirty="0" smtClean="0"/>
              <a:t>Zionism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141"/>
            <a:ext cx="7620000" cy="4373563"/>
          </a:xfrm>
        </p:spPr>
        <p:txBody>
          <a:bodyPr/>
          <a:lstStyle/>
          <a:p>
            <a:r>
              <a:rPr lang="en-US" dirty="0" smtClean="0"/>
              <a:t>A political movement that supports the re-establishment of a Jewish homeland in Israel </a:t>
            </a:r>
          </a:p>
          <a:p>
            <a:r>
              <a:rPr lang="en-US" dirty="0" smtClean="0"/>
              <a:t>Begins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pic>
        <p:nvPicPr>
          <p:cNvPr id="4" name="Picture 3" descr="iStock-4720367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0" y="2674471"/>
            <a:ext cx="6409433" cy="36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Balfour Declaration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4373563"/>
          </a:xfrm>
        </p:spPr>
        <p:txBody>
          <a:bodyPr/>
          <a:lstStyle/>
          <a:p>
            <a:r>
              <a:rPr lang="en-US" dirty="0" smtClean="0"/>
              <a:t>A statement made in 1917 (during World War I) that announced Britain’s support of creating a Jewish homeland in Israel </a:t>
            </a:r>
          </a:p>
          <a:p>
            <a:endParaRPr lang="en-US" dirty="0"/>
          </a:p>
        </p:txBody>
      </p:sp>
      <p:pic>
        <p:nvPicPr>
          <p:cNvPr id="4" name="Picture 3" descr="300px-Balfour_declaration_unmark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6" y="2256118"/>
            <a:ext cx="3810000" cy="4467411"/>
          </a:xfrm>
          <a:prstGeom prst="rect">
            <a:avLst/>
          </a:prstGeom>
        </p:spPr>
      </p:pic>
      <p:pic>
        <p:nvPicPr>
          <p:cNvPr id="5" name="Picture 4" descr="download (57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0" y="2629647"/>
            <a:ext cx="3407335" cy="36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1948 Israeli State declared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42"/>
            <a:ext cx="7620000" cy="4373563"/>
          </a:xfrm>
        </p:spPr>
        <p:txBody>
          <a:bodyPr/>
          <a:lstStyle/>
          <a:p>
            <a:r>
              <a:rPr lang="en-US" dirty="0" smtClean="0"/>
              <a:t>After years of fighting, the United Nations agrees to divide Palestine and create a Jewish state.</a:t>
            </a:r>
          </a:p>
          <a:p>
            <a:r>
              <a:rPr lang="en-US" dirty="0" smtClean="0"/>
              <a:t>Britain withdraws from Israel and Egypt, Jordan, Lebanon and Iraq invade immediately </a:t>
            </a:r>
          </a:p>
          <a:p>
            <a:r>
              <a:rPr lang="en-US" dirty="0" smtClean="0"/>
              <a:t>Cease-fire in 1949</a:t>
            </a:r>
            <a:endParaRPr lang="en-US" dirty="0"/>
          </a:p>
        </p:txBody>
      </p:sp>
      <p:pic>
        <p:nvPicPr>
          <p:cNvPr id="4" name="Picture 3" descr="israel-1948-5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58" y="3615763"/>
            <a:ext cx="4352365" cy="3107765"/>
          </a:xfrm>
          <a:prstGeom prst="rect">
            <a:avLst/>
          </a:prstGeom>
        </p:spPr>
      </p:pic>
      <p:pic>
        <p:nvPicPr>
          <p:cNvPr id="5" name="Picture 4" descr="0a7e06fe8091025155fc5024442574d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763"/>
            <a:ext cx="4557059" cy="31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0" y="-370224"/>
            <a:ext cx="5791200" cy="1371600"/>
          </a:xfrm>
        </p:spPr>
        <p:txBody>
          <a:bodyPr/>
          <a:lstStyle/>
          <a:p>
            <a:r>
              <a:rPr lang="en-US" dirty="0" smtClean="0"/>
              <a:t>Six day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564"/>
            <a:ext cx="7620000" cy="4373563"/>
          </a:xfrm>
        </p:spPr>
        <p:txBody>
          <a:bodyPr/>
          <a:lstStyle/>
          <a:p>
            <a:r>
              <a:rPr lang="en-US" dirty="0" smtClean="0"/>
              <a:t>1967</a:t>
            </a:r>
          </a:p>
          <a:p>
            <a:r>
              <a:rPr lang="en-US" dirty="0" smtClean="0"/>
              <a:t>Israel increases its boundaries and gains control of the West Bank, Sinai Peninsula, Golan Heights and the Gaza Strip</a:t>
            </a:r>
            <a:endParaRPr lang="en-US" dirty="0"/>
          </a:p>
          <a:p>
            <a:r>
              <a:rPr lang="en-US" dirty="0" smtClean="0"/>
              <a:t>Sign a ceasefire and Egypt gets Sinai Peninsula back. </a:t>
            </a:r>
            <a:endParaRPr lang="en-US" dirty="0"/>
          </a:p>
          <a:p>
            <a:r>
              <a:rPr lang="en-US" dirty="0" smtClean="0"/>
              <a:t>Golan Heights, West Bank and Gaza remain under Jewish control but have majority Arab population</a:t>
            </a:r>
            <a:endParaRPr lang="en-US" dirty="0"/>
          </a:p>
        </p:txBody>
      </p:sp>
      <p:pic>
        <p:nvPicPr>
          <p:cNvPr id="4" name="Picture 3" descr="survey-1024x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7" y="3604559"/>
            <a:ext cx="4407647" cy="2754779"/>
          </a:xfrm>
          <a:prstGeom prst="rect">
            <a:avLst/>
          </a:prstGeom>
        </p:spPr>
      </p:pic>
      <p:pic>
        <p:nvPicPr>
          <p:cNvPr id="5" name="Picture 4" descr="2000px-Six_Day_War_Territorie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3425265"/>
            <a:ext cx="2435411" cy="32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-354965"/>
            <a:ext cx="5791200" cy="1371600"/>
          </a:xfrm>
        </p:spPr>
        <p:txBody>
          <a:bodyPr/>
          <a:lstStyle/>
          <a:p>
            <a:r>
              <a:rPr lang="en-US" dirty="0" smtClean="0"/>
              <a:t>Dome of the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59"/>
            <a:ext cx="5339976" cy="4373563"/>
          </a:xfrm>
        </p:spPr>
        <p:txBody>
          <a:bodyPr/>
          <a:lstStyle/>
          <a:p>
            <a:r>
              <a:rPr lang="en-US" dirty="0" smtClean="0"/>
              <a:t>Muslims: Where Muhammad ascended into Heaven</a:t>
            </a:r>
          </a:p>
          <a:p>
            <a:r>
              <a:rPr lang="en-US" dirty="0" smtClean="0"/>
              <a:t>Jews: Where Abraham prepared to sacrifice Isaac </a:t>
            </a:r>
          </a:p>
          <a:p>
            <a:r>
              <a:rPr lang="en-US" dirty="0" smtClean="0"/>
              <a:t>Currently under Muslim control </a:t>
            </a:r>
            <a:endParaRPr lang="en-US" dirty="0"/>
          </a:p>
        </p:txBody>
      </p:sp>
      <p:pic>
        <p:nvPicPr>
          <p:cNvPr id="4" name="Picture 3" descr="download (58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42"/>
            <a:ext cx="4681947" cy="2779058"/>
          </a:xfrm>
          <a:prstGeom prst="rect">
            <a:avLst/>
          </a:prstGeom>
        </p:spPr>
      </p:pic>
      <p:pic>
        <p:nvPicPr>
          <p:cNvPr id="5" name="Picture 4" descr="Inside-the-Dome-of-the-R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47" y="4078942"/>
            <a:ext cx="4312641" cy="2779058"/>
          </a:xfrm>
          <a:prstGeom prst="rect">
            <a:avLst/>
          </a:prstGeom>
        </p:spPr>
      </p:pic>
      <p:pic>
        <p:nvPicPr>
          <p:cNvPr id="6" name="Picture 5" descr="18393af0813803c27620578c0181f2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06" y="2"/>
            <a:ext cx="3331882" cy="40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5164"/>
            <a:ext cx="8994588" cy="1371600"/>
          </a:xfrm>
        </p:spPr>
        <p:txBody>
          <a:bodyPr/>
          <a:lstStyle/>
          <a:p>
            <a:r>
              <a:rPr lang="en-US" dirty="0" smtClean="0"/>
              <a:t>Church of the holy sepulcher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436"/>
            <a:ext cx="7620000" cy="4373563"/>
          </a:xfrm>
        </p:spPr>
        <p:txBody>
          <a:bodyPr/>
          <a:lstStyle/>
          <a:p>
            <a:r>
              <a:rPr lang="en-US" dirty="0" smtClean="0"/>
              <a:t>Believed to be the tomb of Jesus Christ </a:t>
            </a:r>
          </a:p>
          <a:p>
            <a:endParaRPr lang="en-US" dirty="0"/>
          </a:p>
        </p:txBody>
      </p:sp>
      <p:pic>
        <p:nvPicPr>
          <p:cNvPr id="4" name="Picture 3" descr="81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29" y="1751038"/>
            <a:ext cx="5059562" cy="2527300"/>
          </a:xfrm>
          <a:prstGeom prst="rect">
            <a:avLst/>
          </a:prstGeom>
        </p:spPr>
      </p:pic>
      <p:pic>
        <p:nvPicPr>
          <p:cNvPr id="5" name="Picture 4" descr="Crucifiction-Altar-in-Jerusalem-300x1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1038"/>
            <a:ext cx="3929529" cy="2527300"/>
          </a:xfrm>
          <a:prstGeom prst="rect">
            <a:avLst/>
          </a:prstGeom>
        </p:spPr>
      </p:pic>
      <p:pic>
        <p:nvPicPr>
          <p:cNvPr id="6" name="Picture 5" descr="1200px-The_Church_of_the_Holy_Sepulchre-Jerusal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09" y="4278338"/>
            <a:ext cx="4267679" cy="2609862"/>
          </a:xfrm>
          <a:prstGeom prst="rect">
            <a:avLst/>
          </a:prstGeom>
        </p:spPr>
      </p:pic>
      <p:pic>
        <p:nvPicPr>
          <p:cNvPr id="7" name="Picture 6" descr="methode%2Ftimes%2Fprod%2Fweb%2Fbin%2F2688ff12-d517-11e7-939b-cd6b722b9d7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78338"/>
            <a:ext cx="4726910" cy="26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694"/>
            <a:ext cx="5791200" cy="1371600"/>
          </a:xfrm>
        </p:spPr>
        <p:txBody>
          <a:bodyPr/>
          <a:lstStyle/>
          <a:p>
            <a:r>
              <a:rPr lang="en-US" dirty="0" smtClean="0"/>
              <a:t>Western Wall</a:t>
            </a:r>
            <a:endParaRPr lang="en-US" dirty="0"/>
          </a:p>
        </p:txBody>
      </p:sp>
      <p:pic>
        <p:nvPicPr>
          <p:cNvPr id="4" name="Content Placeholder 3" descr="WESTERN-WALL-ON-JERUSALEM-DA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1736"/>
          <a:stretch>
            <a:fillRect/>
          </a:stretch>
        </p:blipFill>
        <p:spPr>
          <a:xfrm>
            <a:off x="1" y="1942355"/>
            <a:ext cx="4748936" cy="2435410"/>
          </a:xfrm>
        </p:spPr>
      </p:pic>
      <p:sp>
        <p:nvSpPr>
          <p:cNvPr id="5" name="TextBox 4"/>
          <p:cNvSpPr txBox="1"/>
          <p:nvPr/>
        </p:nvSpPr>
        <p:spPr>
          <a:xfrm>
            <a:off x="457200" y="1236557"/>
            <a:ext cx="522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Ruins from the first Jewish Temple </a:t>
            </a:r>
            <a:endParaRPr lang="en-US" b="1" dirty="0"/>
          </a:p>
        </p:txBody>
      </p:sp>
      <p:pic>
        <p:nvPicPr>
          <p:cNvPr id="6" name="Picture 5" descr="prayer-papers-in-the-western-wall-14256466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7" y="1475441"/>
            <a:ext cx="4448735" cy="2471519"/>
          </a:xfrm>
          <a:prstGeom prst="rect">
            <a:avLst/>
          </a:prstGeom>
        </p:spPr>
      </p:pic>
      <p:pic>
        <p:nvPicPr>
          <p:cNvPr id="7" name="Picture 6" descr="wwall1 (1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84" y="3615721"/>
            <a:ext cx="4667740" cy="3242279"/>
          </a:xfrm>
          <a:prstGeom prst="rect">
            <a:avLst/>
          </a:prstGeom>
        </p:spPr>
      </p:pic>
      <p:pic>
        <p:nvPicPr>
          <p:cNvPr id="8" name="Picture 7" descr="wallp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8579"/>
            <a:ext cx="4470284" cy="27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645" y="5904815"/>
            <a:ext cx="4334256" cy="8450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Western Wall</a:t>
            </a:r>
            <a:endParaRPr lang="en-US" sz="1600" dirty="0"/>
          </a:p>
        </p:txBody>
      </p:sp>
      <p:pic>
        <p:nvPicPr>
          <p:cNvPr id="4" name="Content Placeholder 3" descr="oldcity13-1024x70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b="8317"/>
          <a:stretch>
            <a:fillRect/>
          </a:stretch>
        </p:blipFill>
        <p:spPr>
          <a:xfrm>
            <a:off x="0" y="679286"/>
            <a:ext cx="8949765" cy="5648045"/>
          </a:xfrm>
        </p:spPr>
      </p:pic>
    </p:spTree>
    <p:extLst>
      <p:ext uri="{BB962C8B-B14F-4D97-AF65-F5344CB8AC3E}">
        <p14:creationId xmlns:p14="http://schemas.microsoft.com/office/powerpoint/2010/main" val="32672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8604</TotalTime>
  <Words>328</Words>
  <Application>Microsoft Office PowerPoint</Application>
  <PresentationFormat>On-screen Show (4:3)</PresentationFormat>
  <Paragraphs>41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Essential</vt:lpstr>
      <vt:lpstr>Jerusalem</vt:lpstr>
      <vt:lpstr>Zionism </vt:lpstr>
      <vt:lpstr>Balfour Declaration </vt:lpstr>
      <vt:lpstr>1948 Israeli State declared</vt:lpstr>
      <vt:lpstr>Six day war</vt:lpstr>
      <vt:lpstr>Dome of the rock </vt:lpstr>
      <vt:lpstr>Church of the holy sepulcher </vt:lpstr>
      <vt:lpstr>Western Wall</vt:lpstr>
      <vt:lpstr>Western Wall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</dc:title>
  <dc:creator>Natalie Matthews</dc:creator>
  <cp:lastModifiedBy>AMY ASHMENT</cp:lastModifiedBy>
  <cp:revision>7</cp:revision>
  <dcterms:created xsi:type="dcterms:W3CDTF">2018-04-16T03:30:18Z</dcterms:created>
  <dcterms:modified xsi:type="dcterms:W3CDTF">2018-04-23T21:57:31Z</dcterms:modified>
</cp:coreProperties>
</file>