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industrial Revolution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1700-1800’s</a:t>
            </a:r>
            <a:endParaRPr lang="en-US" dirty="0"/>
          </a:p>
        </p:txBody>
      </p:sp>
      <p:pic>
        <p:nvPicPr>
          <p:cNvPr id="2052" name="Picture 4" descr="Image result for industrial r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86" y="3085766"/>
            <a:ext cx="6449261" cy="32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0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the industrial Revolution?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period of major industrialization that took place during the late 1700s and early 1800s.</a:t>
            </a:r>
          </a:p>
          <a:p>
            <a:r>
              <a:rPr lang="en-US" sz="2400" dirty="0" smtClean="0"/>
              <a:t>It began in Great Britain and quickly spread throughout the world.</a:t>
            </a:r>
          </a:p>
          <a:p>
            <a:r>
              <a:rPr lang="en-US" sz="2400" dirty="0" smtClean="0"/>
              <a:t>The mechanization of agriculture and textile manufacturing and revolution in power (steam engine, and railroads)</a:t>
            </a:r>
          </a:p>
          <a:p>
            <a:r>
              <a:rPr lang="en-US" sz="2400" dirty="0" smtClean="0"/>
              <a:t>Had a massive effect on social, cultural, and economic conditions.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448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Industrial Revolution-Trimmed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32" y="160420"/>
            <a:ext cx="11885673" cy="6685872"/>
          </a:xfrm>
        </p:spPr>
      </p:pic>
    </p:spTree>
    <p:extLst>
      <p:ext uri="{BB962C8B-B14F-4D97-AF65-F5344CB8AC3E}">
        <p14:creationId xmlns:p14="http://schemas.microsoft.com/office/powerpoint/2010/main" val="21680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Steam Engine</a:t>
            </a:r>
          </a:p>
          <a:p>
            <a:r>
              <a:rPr lang="en-US" sz="3600" dirty="0" smtClean="0"/>
              <a:t>Spinning Jenny</a:t>
            </a:r>
          </a:p>
          <a:p>
            <a:r>
              <a:rPr lang="en-US" sz="3600" dirty="0" smtClean="0"/>
              <a:t>Factories</a:t>
            </a:r>
            <a:endParaRPr lang="en-US" sz="3600" dirty="0"/>
          </a:p>
        </p:txBody>
      </p:sp>
      <p:sp>
        <p:nvSpPr>
          <p:cNvPr id="4" name="AutoShape 2" descr="Image result for steam engine industrial revol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steam engine industrial r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07" y="675397"/>
            <a:ext cx="2943893" cy="30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team engine industrial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00" y="675397"/>
            <a:ext cx="3873470" cy="29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Image result for spinning jen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spinning jen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24" y="3656244"/>
            <a:ext cx="4235116" cy="31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6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the 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2029022"/>
            <a:ext cx="11029615" cy="17096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People moved from farms to the city. </a:t>
            </a:r>
          </a:p>
          <a:p>
            <a:r>
              <a:rPr lang="en-US" sz="2400" dirty="0" smtClean="0"/>
              <a:t>Cities became very polluted.</a:t>
            </a:r>
          </a:p>
          <a:p>
            <a:r>
              <a:rPr lang="en-US" sz="2400" dirty="0" smtClean="0"/>
              <a:t>Inventions like the steam engine led to more transportation.</a:t>
            </a:r>
            <a:endParaRPr lang="en-US" sz="2400" dirty="0"/>
          </a:p>
        </p:txBody>
      </p:sp>
      <p:sp>
        <p:nvSpPr>
          <p:cNvPr id="4" name="AutoShape 2" descr="Image result for cities industrial revol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cities industrial revolu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reality check - The Key For a Longer-Lasting, Steampunkier Industrial Revolution - Worldbuildin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14" y="3891024"/>
            <a:ext cx="4522692" cy="2966975"/>
          </a:xfrm>
          <a:prstGeom prst="rect">
            <a:avLst/>
          </a:prstGeom>
        </p:spPr>
      </p:pic>
      <p:pic>
        <p:nvPicPr>
          <p:cNvPr id="9" name="Picture 8" descr="industrial_revolutions - Devt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25"/>
            <a:ext cx="3903914" cy="2966975"/>
          </a:xfrm>
          <a:prstGeom prst="rect">
            <a:avLst/>
          </a:prstGeom>
        </p:spPr>
      </p:pic>
      <p:pic>
        <p:nvPicPr>
          <p:cNvPr id="10" name="Picture 9" descr="File:B&amp;A Steam Engine.JP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06" y="3891023"/>
            <a:ext cx="3883293" cy="29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7467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16</TotalTime>
  <Words>103</Words>
  <Application>Microsoft Office PowerPoint</Application>
  <PresentationFormat>Widescreen</PresentationFormat>
  <Paragraphs>15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Gill Sans MT</vt:lpstr>
      <vt:lpstr>Wingdings 2</vt:lpstr>
      <vt:lpstr>Dividend</vt:lpstr>
      <vt:lpstr>The industrial Revolution</vt:lpstr>
      <vt:lpstr>What was the industrial Revolution?</vt:lpstr>
      <vt:lpstr>PowerPoint Presentation</vt:lpstr>
      <vt:lpstr>Contributions </vt:lpstr>
      <vt:lpstr>Effects of the industrial Revolution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industrial Revolution</dc:title>
  <dc:creator>AMY ASHMENT</dc:creator>
  <cp:lastModifiedBy>AMY ASHMENT</cp:lastModifiedBy>
  <cp:revision>2</cp:revision>
  <dcterms:created xsi:type="dcterms:W3CDTF">2019-02-28T15:14:16Z</dcterms:created>
  <dcterms:modified xsi:type="dcterms:W3CDTF">2019-02-28T15:31:03Z</dcterms:modified>
</cp:coreProperties>
</file>