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4" r:id="rId5"/>
    <p:sldId id="259" r:id="rId6"/>
    <p:sldId id="263" r:id="rId7"/>
    <p:sldId id="260" r:id="rId8"/>
    <p:sldId id="262" r:id="rId9"/>
    <p:sldId id="261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992" autoAdjust="0"/>
  </p:normalViewPr>
  <p:slideViewPr>
    <p:cSldViewPr snapToGrid="0" snapToObjects="1">
      <p:cViewPr varScale="1">
        <p:scale>
          <a:sx n="48" d="100"/>
          <a:sy n="48" d="100"/>
        </p:scale>
        <p:origin x="1026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E5C4D-F427-454C-8F31-4A613EDF540D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E6DE5-4320-0F43-868E-D6F366C6A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21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Sale</a:t>
            </a:r>
            <a:r>
              <a:rPr lang="en-US" baseline="0" dirty="0" smtClean="0"/>
              <a:t> of Indulgences-Leo X wants to build St. Peters Basilica so he gives Bishop Tetzel authority over the sale of indulgences </a:t>
            </a:r>
          </a:p>
          <a:p>
            <a:r>
              <a:rPr lang="en-US" baseline="0" dirty="0" smtClean="0"/>
              <a:t>1517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E6DE5-4320-0F43-868E-D6F366C6AE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50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Luther is called to recant his statement or be excommunicated </a:t>
            </a:r>
          </a:p>
          <a:p>
            <a:r>
              <a:rPr lang="en-US" dirty="0" smtClean="0"/>
              <a:t>Edict of</a:t>
            </a:r>
            <a:r>
              <a:rPr lang="en-US" baseline="0" dirty="0" smtClean="0"/>
              <a:t> worms prevents anyone from helping Martin Luther</a:t>
            </a:r>
          </a:p>
          <a:p>
            <a:r>
              <a:rPr lang="en-US" baseline="0" dirty="0" smtClean="0"/>
              <a:t>1521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E6DE5-4320-0F43-868E-D6F366C6AE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52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Luther translates the bible into</a:t>
            </a:r>
            <a:r>
              <a:rPr lang="en-US" baseline="0" dirty="0" smtClean="0"/>
              <a:t> the vernacular. Now everyone can read it. The printing press facilitates the spread of ideas.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E6DE5-4320-0F43-868E-D6F366C6AE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15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England joins</a:t>
            </a:r>
            <a:r>
              <a:rPr lang="en-US" baseline="0" dirty="0" smtClean="0"/>
              <a:t> the reformation </a:t>
            </a:r>
          </a:p>
          <a:p>
            <a:r>
              <a:rPr lang="en-US" baseline="0" dirty="0" smtClean="0"/>
              <a:t>1529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E6DE5-4320-0F43-868E-D6F366C6AE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45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5725"/>
            <a:ext cx="7772400" cy="1470025"/>
          </a:xfrm>
        </p:spPr>
        <p:txBody>
          <a:bodyPr/>
          <a:lstStyle/>
          <a:p>
            <a:r>
              <a:rPr lang="en-US" dirty="0" smtClean="0"/>
              <a:t>The Protestant Reformation</a:t>
            </a:r>
            <a:endParaRPr lang="en-US" dirty="0"/>
          </a:p>
        </p:txBody>
      </p:sp>
      <p:pic>
        <p:nvPicPr>
          <p:cNvPr id="4" name="Picture 3" descr="lossy-page1-1200px-Martin_Luther_by_Cranach-restoration.tif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552575"/>
            <a:ext cx="5486400" cy="50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5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976" y="0"/>
            <a:ext cx="32603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/>
              <a:t>Cause</a:t>
            </a:r>
            <a:r>
              <a:rPr lang="en-US" sz="3200" dirty="0" smtClean="0"/>
              <a:t>: Corruption of the Catholic </a:t>
            </a:r>
            <a:r>
              <a:rPr lang="en-US" sz="3200" dirty="0" smtClean="0"/>
              <a:t>Church (indulgences = payin</a:t>
            </a:r>
            <a:r>
              <a:rPr lang="en-US" sz="3200" dirty="0" smtClean="0"/>
              <a:t>g to be forgiven of sin</a:t>
            </a:r>
            <a:r>
              <a:rPr lang="en-US" sz="3200" dirty="0" smtClean="0"/>
              <a:t>)</a:t>
            </a:r>
            <a:endParaRPr lang="en-US" sz="32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077948" y="291049"/>
            <a:ext cx="47959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/>
              <a:t>Effect</a:t>
            </a:r>
            <a:r>
              <a:rPr lang="en-US" sz="3200" dirty="0" smtClean="0"/>
              <a:t>: Martin Luther writes</a:t>
            </a:r>
          </a:p>
          <a:p>
            <a:r>
              <a:rPr lang="en-US" sz="3200" dirty="0" smtClean="0"/>
              <a:t> </a:t>
            </a:r>
            <a:r>
              <a:rPr lang="en-US" sz="3200" i="1" dirty="0" smtClean="0"/>
              <a:t>95 Thesis</a:t>
            </a:r>
            <a:endParaRPr lang="en-US" sz="3200" dirty="0"/>
          </a:p>
        </p:txBody>
      </p:sp>
      <p:pic>
        <p:nvPicPr>
          <p:cNvPr id="7" name="Picture 6" descr="luther95theses-1024x57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4" y="2120308"/>
            <a:ext cx="6125551" cy="412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5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Diet of Worms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57971" cy="4437149"/>
          </a:xfrm>
        </p:spPr>
        <p:txBody>
          <a:bodyPr>
            <a:normAutofit/>
          </a:bodyPr>
          <a:lstStyle/>
          <a:p>
            <a:r>
              <a:rPr lang="en-US" dirty="0" smtClean="0"/>
              <a:t>Diet=Parliament</a:t>
            </a:r>
          </a:p>
          <a:p>
            <a:r>
              <a:rPr lang="en-US" dirty="0" smtClean="0"/>
              <a:t>Worms=German City</a:t>
            </a:r>
          </a:p>
          <a:p>
            <a:r>
              <a:rPr lang="en-US" dirty="0" smtClean="0"/>
              <a:t>Martin Luther is put on Trial </a:t>
            </a:r>
          </a:p>
          <a:p>
            <a:r>
              <a:rPr lang="en-US" dirty="0" smtClean="0"/>
              <a:t>“I cannot and will not recant anything for it is neither safe nor right to go against conscience. God help me. Amen.” </a:t>
            </a:r>
          </a:p>
          <a:p>
            <a:r>
              <a:rPr lang="en-US" dirty="0" smtClean="0"/>
              <a:t>German prince hides Martin Luther…so begins the protestant reformation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96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'Luther' -- Here I Stan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536714"/>
            <a:ext cx="9203635" cy="5589450"/>
          </a:xfrm>
        </p:spPr>
      </p:pic>
    </p:spTree>
    <p:extLst>
      <p:ext uri="{BB962C8B-B14F-4D97-AF65-F5344CB8AC3E}">
        <p14:creationId xmlns:p14="http://schemas.microsoft.com/office/powerpoint/2010/main" val="157254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379" y="362901"/>
            <a:ext cx="29029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/>
              <a:t>Cause</a:t>
            </a:r>
            <a:r>
              <a:rPr lang="en-US" sz="3200" dirty="0" smtClean="0"/>
              <a:t>: </a:t>
            </a:r>
            <a:r>
              <a:rPr lang="en-US" sz="3200" dirty="0" err="1" smtClean="0"/>
              <a:t>Gutenburg</a:t>
            </a:r>
            <a:r>
              <a:rPr lang="en-US" sz="3200" dirty="0" smtClean="0"/>
              <a:t> invents the </a:t>
            </a:r>
            <a:r>
              <a:rPr lang="en-US" sz="3200" dirty="0" smtClean="0"/>
              <a:t>Printing Press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370977" y="362901"/>
            <a:ext cx="41895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/>
              <a:t>Effect</a:t>
            </a:r>
            <a:r>
              <a:rPr lang="en-US" sz="3200" dirty="0" smtClean="0"/>
              <a:t>: The Bible is </a:t>
            </a:r>
            <a:r>
              <a:rPr lang="en-US" sz="3200" dirty="0" smtClean="0"/>
              <a:t>translated. </a:t>
            </a:r>
            <a:r>
              <a:rPr lang="en-US" sz="3200" dirty="0" smtClean="0"/>
              <a:t>Spread of Martin Luther’s work</a:t>
            </a:r>
            <a:r>
              <a:rPr lang="en-US" sz="3200" dirty="0" smtClean="0"/>
              <a:t>. And literacy improves</a:t>
            </a:r>
            <a:endParaRPr lang="en-US" sz="3200" dirty="0"/>
          </a:p>
        </p:txBody>
      </p:sp>
      <p:pic>
        <p:nvPicPr>
          <p:cNvPr id="6" name="Picture 5" descr="download (15)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977" y="2886711"/>
            <a:ext cx="4453449" cy="2867856"/>
          </a:xfrm>
          <a:prstGeom prst="rect">
            <a:avLst/>
          </a:prstGeom>
        </p:spPr>
      </p:pic>
      <p:pic>
        <p:nvPicPr>
          <p:cNvPr id="7" name="Picture 6" descr="0000000974L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97" y="2886711"/>
            <a:ext cx="4145065" cy="265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Johannes Gutenberg and the Printing Pres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516835"/>
            <a:ext cx="8384390" cy="626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7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7299" y="301449"/>
            <a:ext cx="2771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Cause: Henry VIII wants  a divorce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057585" y="251963"/>
            <a:ext cx="47833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Effect: The Church of England is created</a:t>
            </a:r>
            <a:endParaRPr lang="en-US" sz="3200" dirty="0"/>
          </a:p>
        </p:txBody>
      </p:sp>
      <p:pic>
        <p:nvPicPr>
          <p:cNvPr id="6" name="Picture 5" descr="henry-viii-of-england-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1" y="2061936"/>
            <a:ext cx="4590040" cy="4163982"/>
          </a:xfrm>
          <a:prstGeom prst="rect">
            <a:avLst/>
          </a:prstGeom>
        </p:spPr>
      </p:pic>
      <p:pic>
        <p:nvPicPr>
          <p:cNvPr id="7" name="Picture 6" descr="220px-Catherine_arago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735" y="1329181"/>
            <a:ext cx="2037183" cy="2662728"/>
          </a:xfrm>
          <a:prstGeom prst="rect">
            <a:avLst/>
          </a:prstGeom>
        </p:spPr>
      </p:pic>
      <p:pic>
        <p:nvPicPr>
          <p:cNvPr id="8" name="Picture 7" descr="anne-boleyn-9218155-1-40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379" y="3035170"/>
            <a:ext cx="2914584" cy="359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8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 (7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3604"/>
            <a:ext cx="9144000" cy="5569572"/>
          </a:xfrm>
        </p:spPr>
      </p:pic>
    </p:spTree>
    <p:extLst>
      <p:ext uri="{BB962C8B-B14F-4D97-AF65-F5344CB8AC3E}">
        <p14:creationId xmlns:p14="http://schemas.microsoft.com/office/powerpoint/2010/main" val="20027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testant-Branch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1" y="527855"/>
            <a:ext cx="8478045" cy="572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6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1524</TotalTime>
  <Words>188</Words>
  <Application>Microsoft Office PowerPoint</Application>
  <PresentationFormat>On-screen Show (4:3)</PresentationFormat>
  <Paragraphs>26</Paragraphs>
  <Slides>9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 Black </vt:lpstr>
      <vt:lpstr>The Protestant Reformation</vt:lpstr>
      <vt:lpstr>PowerPoint Presentation</vt:lpstr>
      <vt:lpstr>Diet of Worms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Protestant Reformation</dc:title>
  <dc:creator>Natalie Matthews</dc:creator>
  <cp:lastModifiedBy>AMY ASHMENT</cp:lastModifiedBy>
  <cp:revision>8</cp:revision>
  <dcterms:created xsi:type="dcterms:W3CDTF">2018-02-26T02:09:27Z</dcterms:created>
  <dcterms:modified xsi:type="dcterms:W3CDTF">2019-02-27T16:09:36Z</dcterms:modified>
</cp:coreProperties>
</file>