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0" r:id="rId3"/>
    <p:sldId id="271" r:id="rId4"/>
    <p:sldId id="273" r:id="rId5"/>
    <p:sldId id="274" r:id="rId6"/>
    <p:sldId id="256" r:id="rId7"/>
    <p:sldId id="269" r:id="rId8"/>
    <p:sldId id="264" r:id="rId9"/>
    <p:sldId id="263" r:id="rId10"/>
    <p:sldId id="262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3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D3C7215-5318-4B48-9E9C-D34ECAB53E2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9115F2A-2DCE-4E19-85C2-6D778DAD45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5040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215-5318-4B48-9E9C-D34ECAB53E2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5F2A-2DCE-4E19-85C2-6D778DA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215-5318-4B48-9E9C-D34ECAB53E2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5F2A-2DCE-4E19-85C2-6D778DA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0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215-5318-4B48-9E9C-D34ECAB53E2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5F2A-2DCE-4E19-85C2-6D778DA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215-5318-4B48-9E9C-D34ECAB53E2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5F2A-2DCE-4E19-85C2-6D778DAD45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002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215-5318-4B48-9E9C-D34ECAB53E2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5F2A-2DCE-4E19-85C2-6D778DA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6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215-5318-4B48-9E9C-D34ECAB53E2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5F2A-2DCE-4E19-85C2-6D778DA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6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215-5318-4B48-9E9C-D34ECAB53E2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5F2A-2DCE-4E19-85C2-6D778DA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3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215-5318-4B48-9E9C-D34ECAB53E2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5F2A-2DCE-4E19-85C2-6D778DA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6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215-5318-4B48-9E9C-D34ECAB53E2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5F2A-2DCE-4E19-85C2-6D778DA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7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7215-5318-4B48-9E9C-D34ECAB53E2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5F2A-2DCE-4E19-85C2-6D778DA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6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D3C7215-5318-4B48-9E9C-D34ECAB53E2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9115F2A-2DCE-4E19-85C2-6D778DA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A20E2-F649-436F-AEC3-C7515D45C1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Roman Contributions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162ED-36A0-49E7-96B7-F0ACFB4FCD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110427" cy="1325562"/>
          </a:xfrm>
        </p:spPr>
        <p:txBody>
          <a:bodyPr/>
          <a:lstStyle/>
          <a:p>
            <a:pPr algn="ctr"/>
            <a:r>
              <a:rPr lang="en-US" dirty="0"/>
              <a:t>Challenges facing Rome: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45" y="1487606"/>
            <a:ext cx="4636770" cy="507696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Invaders</a:t>
            </a:r>
          </a:p>
          <a:p>
            <a:pPr lvl="1"/>
            <a:r>
              <a:rPr lang="en-US" sz="2000" dirty="0"/>
              <a:t>Actually had to hire barbarians to protect them from invading barbarians.</a:t>
            </a:r>
          </a:p>
          <a:p>
            <a:r>
              <a:rPr lang="en-US" sz="2000" dirty="0"/>
              <a:t>Weak economy</a:t>
            </a:r>
          </a:p>
          <a:p>
            <a:r>
              <a:rPr lang="en-US" sz="2000" dirty="0"/>
              <a:t>Civil Wars/Power struggles</a:t>
            </a:r>
          </a:p>
          <a:p>
            <a:r>
              <a:rPr lang="en-US" sz="2000" dirty="0"/>
              <a:t>Corrupt rulers</a:t>
            </a:r>
          </a:p>
          <a:p>
            <a:r>
              <a:rPr lang="en-US" sz="2000" dirty="0" smtClean="0"/>
              <a:t>No </a:t>
            </a:r>
            <a:r>
              <a:rPr lang="en-US" sz="2000" dirty="0"/>
              <a:t>loyalty in the army.</a:t>
            </a:r>
          </a:p>
          <a:p>
            <a:r>
              <a:rPr lang="en-US" sz="2000" dirty="0"/>
              <a:t>Lost focus on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737" y="3207223"/>
            <a:ext cx="5915863" cy="33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918" y="365760"/>
            <a:ext cx="9369734" cy="857437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1026" name="Picture 2" descr="http://4.bp.blogspot.com/-3tEMukql2aQ/ThoPWlhwFCI/AAAAAAAAAgM/ZHjoC4CK3Zs/s1600/Byzantine+map+Barbarian+invasion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4" y="242932"/>
            <a:ext cx="10831433" cy="635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8714641" cy="848891"/>
          </a:xfrm>
        </p:spPr>
        <p:txBody>
          <a:bodyPr/>
          <a:lstStyle/>
          <a:p>
            <a:pPr algn="ctr"/>
            <a:r>
              <a:rPr lang="en-US" dirty="0"/>
              <a:t>Sack of 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2" y="1514900"/>
            <a:ext cx="3466532" cy="4974610"/>
          </a:xfrm>
        </p:spPr>
        <p:txBody>
          <a:bodyPr>
            <a:normAutofit/>
          </a:bodyPr>
          <a:lstStyle/>
          <a:p>
            <a:r>
              <a:rPr lang="en-US" sz="2400" dirty="0"/>
              <a:t>Vandals, Visigoths, Huns, </a:t>
            </a:r>
            <a:r>
              <a:rPr lang="en-US" sz="2400" dirty="0" err="1"/>
              <a:t>Ostrogoths</a:t>
            </a:r>
            <a:r>
              <a:rPr lang="en-US" sz="2400" dirty="0"/>
              <a:t>.</a:t>
            </a:r>
          </a:p>
          <a:p>
            <a:r>
              <a:rPr lang="en-US" sz="2400" dirty="0"/>
              <a:t>Destroyed libraries = ?</a:t>
            </a:r>
          </a:p>
          <a:p>
            <a:r>
              <a:rPr lang="en-US" sz="2400" dirty="0"/>
              <a:t>Loss of technology/inventions and information. </a:t>
            </a:r>
          </a:p>
          <a:p>
            <a:r>
              <a:rPr lang="en-US" sz="2400" dirty="0"/>
              <a:t>What did that mean for the future?</a:t>
            </a:r>
          </a:p>
          <a:p>
            <a:r>
              <a:rPr lang="en-US" sz="2400" dirty="0"/>
              <a:t> #</a:t>
            </a:r>
            <a:r>
              <a:rPr lang="en-US" sz="2400" dirty="0" err="1"/>
              <a:t>darkages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http://cdn.history.com/sites/2/2015/08/hith-sacking_Rome_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96" y="1514900"/>
            <a:ext cx="6750268" cy="49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6D967-C8F7-4241-B5B6-D059067F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2777"/>
          </a:xfrm>
        </p:spPr>
        <p:txBody>
          <a:bodyPr>
            <a:normAutofit/>
          </a:bodyPr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DFAA-5A02-4A00-AABD-2A977207F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85110"/>
            <a:ext cx="9125712" cy="4495028"/>
          </a:xfrm>
        </p:spPr>
        <p:txBody>
          <a:bodyPr/>
          <a:lstStyle/>
          <a:p>
            <a:r>
              <a:rPr lang="en-US" dirty="0"/>
              <a:t>Coliseum</a:t>
            </a:r>
          </a:p>
          <a:p>
            <a:r>
              <a:rPr lang="en-US" dirty="0" smtClean="0"/>
              <a:t>Aqueducts</a:t>
            </a:r>
            <a:endParaRPr lang="en-US" dirty="0"/>
          </a:p>
          <a:p>
            <a:r>
              <a:rPr lang="en-US" dirty="0"/>
              <a:t>Arches</a:t>
            </a:r>
          </a:p>
          <a:p>
            <a:r>
              <a:rPr lang="en-US" dirty="0" smtClean="0"/>
              <a:t>Roads</a:t>
            </a:r>
          </a:p>
          <a:p>
            <a:endParaRPr lang="en-US" dirty="0"/>
          </a:p>
          <a:p>
            <a:r>
              <a:rPr lang="en-US" dirty="0" smtClean="0"/>
              <a:t>WHO BUILT </a:t>
            </a:r>
            <a:r>
              <a:rPr lang="en-US" smtClean="0"/>
              <a:t>ALL </a:t>
            </a:r>
            <a:r>
              <a:rPr lang="en-US" smtClean="0"/>
              <a:t>THESE </a:t>
            </a:r>
            <a:r>
              <a:rPr lang="en-US" dirty="0" smtClean="0"/>
              <a:t>THINGS?</a:t>
            </a:r>
            <a:endParaRPr lang="en-US" dirty="0"/>
          </a:p>
        </p:txBody>
      </p:sp>
      <p:pic>
        <p:nvPicPr>
          <p:cNvPr id="1026" name="Picture 2" descr="Image result for coli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22" y="1489165"/>
            <a:ext cx="6146118" cy="421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7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07AB-8873-4313-B629-77FE467D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E7128-EF24-4D14-B6B8-6B90E3003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concrete</a:t>
            </a:r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68" y="2462032"/>
            <a:ext cx="57626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oman ar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137" y="2462032"/>
            <a:ext cx="6428105" cy="42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Aqueducts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2" y="2677884"/>
            <a:ext cx="6026060" cy="4017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603" y="-35373"/>
            <a:ext cx="4833257" cy="3728346"/>
          </a:xfrm>
          <a:prstGeom prst="rect">
            <a:avLst/>
          </a:prstGeom>
        </p:spPr>
      </p:pic>
      <p:pic>
        <p:nvPicPr>
          <p:cNvPr id="2050" name="Picture 2" descr="Image result for roman aquedu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92" y="2769326"/>
            <a:ext cx="6133011" cy="40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22960"/>
          </a:xfrm>
        </p:spPr>
        <p:txBody>
          <a:bodyPr/>
          <a:lstStyle/>
          <a:p>
            <a:r>
              <a:rPr lang="en-US" dirty="0" smtClean="0"/>
              <a:t>“All roads lead to Rome”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137" y="1691321"/>
            <a:ext cx="6714308" cy="54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roman ro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1" y="1691322"/>
            <a:ext cx="6597922" cy="52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475274">
            <a:off x="2200842" y="633204"/>
            <a:ext cx="9418320" cy="3305939"/>
          </a:xfrm>
        </p:spPr>
        <p:txBody>
          <a:bodyPr/>
          <a:lstStyle/>
          <a:p>
            <a:r>
              <a:rPr lang="en-US" sz="9600" dirty="0"/>
              <a:t>T</a:t>
            </a:r>
            <a:r>
              <a:rPr lang="en-US" sz="8800" dirty="0"/>
              <a:t>H</a:t>
            </a:r>
            <a:r>
              <a:rPr lang="en-US" sz="8000" dirty="0"/>
              <a:t>E</a:t>
            </a:r>
            <a:r>
              <a:rPr lang="en-US" dirty="0"/>
              <a:t> </a:t>
            </a:r>
            <a:r>
              <a:rPr lang="en-US" sz="7200" dirty="0"/>
              <a:t>F</a:t>
            </a:r>
            <a:r>
              <a:rPr lang="en-US" sz="6600" dirty="0"/>
              <a:t>A</a:t>
            </a:r>
            <a:r>
              <a:rPr lang="en-US" sz="6000" dirty="0"/>
              <a:t>L</a:t>
            </a:r>
            <a:r>
              <a:rPr lang="en-US" sz="5400" dirty="0"/>
              <a:t>L</a:t>
            </a:r>
            <a:r>
              <a:rPr lang="en-US" dirty="0"/>
              <a:t> </a:t>
            </a:r>
            <a:r>
              <a:rPr lang="en-US" sz="5400" dirty="0"/>
              <a:t>O</a:t>
            </a:r>
            <a:r>
              <a:rPr lang="en-US" sz="4800" dirty="0"/>
              <a:t>F</a:t>
            </a:r>
            <a:r>
              <a:rPr lang="en-US" dirty="0"/>
              <a:t> </a:t>
            </a:r>
            <a:r>
              <a:rPr lang="en-US" sz="4800" dirty="0"/>
              <a:t>R</a:t>
            </a:r>
            <a:r>
              <a:rPr lang="en-US" sz="4400" dirty="0"/>
              <a:t>O</a:t>
            </a:r>
            <a:r>
              <a:rPr lang="en-US" sz="4000" dirty="0"/>
              <a:t>M</a:t>
            </a:r>
            <a:r>
              <a:rPr lang="en-US" sz="36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409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59"/>
            <a:ext cx="9692640" cy="3032533"/>
          </a:xfrm>
        </p:spPr>
        <p:txBody>
          <a:bodyPr/>
          <a:lstStyle/>
          <a:p>
            <a:r>
              <a:rPr lang="en-US" dirty="0"/>
              <a:t>Why do you think Rome fell?</a:t>
            </a:r>
          </a:p>
        </p:txBody>
      </p:sp>
    </p:spTree>
    <p:extLst>
      <p:ext uri="{BB962C8B-B14F-4D97-AF65-F5344CB8AC3E}">
        <p14:creationId xmlns:p14="http://schemas.microsoft.com/office/powerpoint/2010/main" val="12335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674" y="365760"/>
            <a:ext cx="9275837" cy="1039959"/>
          </a:xfrm>
        </p:spPr>
        <p:txBody>
          <a:bodyPr/>
          <a:lstStyle/>
          <a:p>
            <a:r>
              <a:rPr lang="en-US" dirty="0"/>
              <a:t>Evolution of Roman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70" y="1810817"/>
            <a:ext cx="6297229" cy="5047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0817"/>
            <a:ext cx="5622878" cy="50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8595360" cy="862539"/>
          </a:xfrm>
        </p:spPr>
        <p:txBody>
          <a:bodyPr/>
          <a:lstStyle/>
          <a:p>
            <a:pPr algn="ctr"/>
            <a:r>
              <a:rPr lang="en-US" dirty="0"/>
              <a:t>Split of the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087" y="1351129"/>
            <a:ext cx="8595360" cy="435133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61" y="1351129"/>
            <a:ext cx="10060182" cy="55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15777</TotalTime>
  <Words>108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Schoolbook</vt:lpstr>
      <vt:lpstr>Wingdings 2</vt:lpstr>
      <vt:lpstr>View</vt:lpstr>
      <vt:lpstr>Roman Contributions</vt:lpstr>
      <vt:lpstr>Contributions</vt:lpstr>
      <vt:lpstr>Arches</vt:lpstr>
      <vt:lpstr> Aqueducts </vt:lpstr>
      <vt:lpstr>“All roads lead to Rome”</vt:lpstr>
      <vt:lpstr>THE FALL OF ROME</vt:lpstr>
      <vt:lpstr>Why do you think Rome fell?</vt:lpstr>
      <vt:lpstr>Evolution of Roman Culture</vt:lpstr>
      <vt:lpstr>Split of the Empire</vt:lpstr>
      <vt:lpstr>Challenges facing Rome:</vt:lpstr>
      <vt:lpstr>PowerPoint Presentation</vt:lpstr>
      <vt:lpstr>Sack of Rome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FALL OF ROME</dc:title>
  <dc:creator>Amy</dc:creator>
  <cp:lastModifiedBy>AMY ASHMENT</cp:lastModifiedBy>
  <cp:revision>21</cp:revision>
  <dcterms:created xsi:type="dcterms:W3CDTF">2017-02-09T21:32:28Z</dcterms:created>
  <dcterms:modified xsi:type="dcterms:W3CDTF">2019-02-15T14:24:48Z</dcterms:modified>
</cp:coreProperties>
</file>