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8" autoAdjust="0"/>
    <p:restoredTop sz="94660"/>
  </p:normalViewPr>
  <p:slideViewPr>
    <p:cSldViewPr>
      <p:cViewPr varScale="1">
        <p:scale>
          <a:sx n="91" d="100"/>
          <a:sy n="91" d="100"/>
        </p:scale>
        <p:origin x="9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688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nationalgeographic.com/education/media/clues-mayan-prosperity/?ar_a=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sythgalleries.wordpress.com/tag/art-spotte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“Beauty is in the eye of the beholder.”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Methods of Dental Mutilation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500" y="1335450"/>
            <a:ext cx="23622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b="15867"/>
          <a:stretch/>
        </p:blipFill>
        <p:spPr>
          <a:xfrm>
            <a:off x="3562200" y="1063375"/>
            <a:ext cx="5906299" cy="432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1183500" y="3774350"/>
            <a:ext cx="2890200" cy="80190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http://www.uic.edu/classes/osci/osci590/6_1TheCulturalModificationOfTeeth.htm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“Clues to Mayan Prosperity” by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National Geographic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http://education.nationalgeographic.com/education/media/clues-mayan-prosperity/?ar_a=1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atgeoed_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9312"/>
            <a:ext cx="8839200" cy="49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50"/>
            <a:ext cx="77978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9549"/>
            <a:ext cx="6352725" cy="49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“Beauty is pain.”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28400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What things have people done to make themselves “beautiful” that are also painful? Why??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Maya Dental Mutilation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200" y="205975"/>
            <a:ext cx="7883599" cy="41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x="2283600" y="4347350"/>
            <a:ext cx="4576799" cy="74070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Jose C. Jimenez Lopez, Forsyth Gallery, Texas A&amp;M.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https://forsythgalleries.wordpress.com/tag/art-spotted/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Late Classic Maya (700-900 AD)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625" y="0"/>
            <a:ext cx="6238749" cy="4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3010800" y="4241625"/>
            <a:ext cx="3122399" cy="705900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University of Minnesota Duluth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http://www.d.umn.edu/cla/faculty/troufs/anth1602/pcdentistry.html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649" y="0"/>
            <a:ext cx="6328700" cy="43035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628600" y="4354725"/>
            <a:ext cx="3886800" cy="699599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Ambergris Museum, Ambergris Caye, Belize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http://www.sanpedrosun.com/old/mayajaw.html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275" y="0"/>
            <a:ext cx="6700825" cy="42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2630575" y="4288025"/>
            <a:ext cx="3550200" cy="80190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Photo © President and Fellows of Harvard College, Peabody Museum of Archaeology and Ethnology, 10-71-20/C7679, 98600128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Types of Dental Mutilation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87" y="1914525"/>
            <a:ext cx="2409825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4573475" y="22804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350" y="1851775"/>
            <a:ext cx="22288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587" y="1914525"/>
            <a:ext cx="2409825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3502662" y="3817525"/>
            <a:ext cx="2138699" cy="1047899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http://www.uic.edu/classes/osci/osci590/6_1TheCulturalModificationOfTeeth.htm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1451075" y="329465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Inlaid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3834975" y="329465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Crosshatched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6905550" y="329465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Filed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rk-gradient">
  <a:themeElements>
    <a:clrScheme name="Custom 346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D9B6710-9982-4EAA-B37D-1E759E4D9AD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953541A-C5B1-48FD-9ADD-5F6DCCFD0B7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28225</TotalTime>
  <Words>126</Words>
  <Application>Microsoft Office PowerPoint</Application>
  <PresentationFormat>On-screen Show (16:9)</PresentationFormat>
  <Paragraphs>21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dark-gradient</vt:lpstr>
      <vt:lpstr>“Beauty is in the eye of the beholder.”</vt:lpstr>
      <vt:lpstr>“Beauty is pain.”</vt:lpstr>
      <vt:lpstr>What things have people done to make themselves “beautiful” that are also painful? Why??</vt:lpstr>
      <vt:lpstr>Maya Dental Mutilation</vt:lpstr>
      <vt:lpstr>PowerPoint Presentation</vt:lpstr>
      <vt:lpstr>PowerPoint Presentation</vt:lpstr>
      <vt:lpstr>PowerPoint Presentation</vt:lpstr>
      <vt:lpstr>PowerPoint Presentation</vt:lpstr>
      <vt:lpstr>Types of Dental Mutilation</vt:lpstr>
      <vt:lpstr>Methods of Dental Mutilation</vt:lpstr>
      <vt:lpstr>“Clues to Mayan Prosperity” by  National Geographic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“Beauty is in the eye of the beholder.”</dc:title>
  <cp:lastModifiedBy>AMY ASHMENT</cp:lastModifiedBy>
  <cp:revision>5</cp:revision>
  <dcterms:modified xsi:type="dcterms:W3CDTF">2018-02-14T23:58:55Z</dcterms:modified>
</cp:coreProperties>
</file>