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71" r:id="rId5"/>
    <p:sldId id="277" r:id="rId6"/>
    <p:sldId id="270" r:id="rId7"/>
    <p:sldId id="272" r:id="rId8"/>
    <p:sldId id="276" r:id="rId9"/>
    <p:sldId id="273" r:id="rId10"/>
    <p:sldId id="274" r:id="rId11"/>
    <p:sldId id="27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1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1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D4DE31-94DD-453E-8C7F-99F2ED96EE7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86D69A-9E11-4D5B-B41B-7477F1640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Aztec</a:t>
            </a:r>
            <a:endParaRPr lang="en-US" dirty="0"/>
          </a:p>
        </p:txBody>
      </p:sp>
      <p:pic>
        <p:nvPicPr>
          <p:cNvPr id="9220" name="Picture 4" descr="Image result for the azt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9" y="294470"/>
            <a:ext cx="5846354" cy="36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Cortés and </a:t>
            </a:r>
            <a:r>
              <a:rPr lang="en-US" altLang="en-US" dirty="0" err="1"/>
              <a:t>Moctezuma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85463" cy="80602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003300"/>
                </a:solidFill>
              </a:rPr>
              <a:t>A small group of conquistadors led by Cortés reached </a:t>
            </a:r>
            <a:r>
              <a:rPr lang="en-US" altLang="en-US" dirty="0">
                <a:solidFill>
                  <a:srgbClr val="003300"/>
                </a:solidFill>
              </a:rPr>
              <a:t>Mexico in 1519. 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003300"/>
              </a:solidFill>
            </a:endParaRPr>
          </a:p>
        </p:txBody>
      </p:sp>
      <p:pic>
        <p:nvPicPr>
          <p:cNvPr id="12294" name="Picture 6" descr="Image result for cortez and montez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2428602"/>
            <a:ext cx="6943908" cy="36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the Aztec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00"/>
                </a:solidFill>
              </a:rPr>
              <a:t>Alliances</a:t>
            </a:r>
            <a:r>
              <a:rPr lang="en-US" altLang="en-US" dirty="0">
                <a:solidFill>
                  <a:srgbClr val="003300"/>
                </a:solidFill>
              </a:rPr>
              <a:t> The Spanish had made allies in the region who gave them supplies, information, and warriors.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00"/>
                </a:solidFill>
              </a:rPr>
              <a:t>Weapons</a:t>
            </a:r>
            <a:r>
              <a:rPr lang="en-US" altLang="en-US" dirty="0">
                <a:solidFill>
                  <a:srgbClr val="003300"/>
                </a:solidFill>
              </a:rPr>
              <a:t> The Spanish had better weapons than the Aztecs. They had cannons, armor, swords, and horses that the Aztecs did not have.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00"/>
                </a:solidFill>
              </a:rPr>
              <a:t>Geography</a:t>
            </a:r>
            <a:r>
              <a:rPr lang="en-US" altLang="en-US" dirty="0">
                <a:solidFill>
                  <a:srgbClr val="003300"/>
                </a:solidFill>
              </a:rPr>
              <a:t> The Spanish were able to cut off the capital city. The people had no food or water, so many Aztecs died of starvation.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00"/>
                </a:solidFill>
              </a:rPr>
              <a:t>Disease</a:t>
            </a:r>
            <a:r>
              <a:rPr lang="en-US" altLang="en-US" dirty="0">
                <a:solidFill>
                  <a:srgbClr val="003300"/>
                </a:solidFill>
              </a:rPr>
              <a:t> The Spanish had unknowingly brought deadly diseases such as smallpox to the Americas. These diseases killed the Aztecs, who had never been exposed to such diseases.   </a:t>
            </a:r>
          </a:p>
        </p:txBody>
      </p:sp>
    </p:spTree>
    <p:extLst>
      <p:ext uri="{BB962C8B-B14F-4D97-AF65-F5344CB8AC3E}">
        <p14:creationId xmlns:p14="http://schemas.microsoft.com/office/powerpoint/2010/main" val="41340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 smtClean="0"/>
              <a:t>CENTRAL </a:t>
            </a:r>
            <a:r>
              <a:rPr lang="en-US" i="1" u="sng" dirty="0" err="1" smtClean="0"/>
              <a:t>mexico</a:t>
            </a:r>
            <a:endParaRPr lang="en-US" i="1" u="sng" dirty="0" smtClean="0"/>
          </a:p>
          <a:p>
            <a:r>
              <a:rPr lang="en-US" i="1" dirty="0" smtClean="0"/>
              <a:t>Conquered by </a:t>
            </a:r>
            <a:r>
              <a:rPr lang="en-US" i="1" dirty="0" err="1" smtClean="0"/>
              <a:t>cortez</a:t>
            </a:r>
            <a:endParaRPr lang="en-US" i="1" dirty="0" smtClean="0"/>
          </a:p>
          <a:p>
            <a:r>
              <a:rPr lang="en-US" i="1" dirty="0" smtClean="0"/>
              <a:t>Human sacrifice</a:t>
            </a:r>
          </a:p>
          <a:p>
            <a:r>
              <a:rPr lang="en-US" i="1" dirty="0" smtClean="0"/>
              <a:t>Sons of nobility studied in schools from books the Spanish called codex</a:t>
            </a:r>
          </a:p>
          <a:p>
            <a:r>
              <a:rPr lang="en-US" i="1" dirty="0" smtClean="0"/>
              <a:t>Grew wealthy how?</a:t>
            </a:r>
          </a:p>
          <a:p>
            <a:r>
              <a:rPr lang="en-US" i="1" dirty="0" smtClean="0"/>
              <a:t>How did the Spanish defeat the Aztec?</a:t>
            </a:r>
          </a:p>
          <a:p>
            <a:r>
              <a:rPr lang="en-US" i="1" dirty="0" smtClean="0"/>
              <a:t>island in the middle of the lake city. Lake </a:t>
            </a:r>
            <a:r>
              <a:rPr lang="en-US" i="1" dirty="0" err="1" smtClean="0"/>
              <a:t>texicoco</a:t>
            </a:r>
            <a:r>
              <a:rPr lang="en-US" i="1" dirty="0" smtClean="0"/>
              <a:t>?—</a:t>
            </a:r>
            <a:r>
              <a:rPr lang="en-US" i="1" dirty="0" err="1" smtClean="0"/>
              <a:t>Tenochitlan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Conscripted all adult males to fight. </a:t>
            </a:r>
          </a:p>
          <a:p>
            <a:r>
              <a:rPr lang="en-US" dirty="0" smtClean="0"/>
              <a:t>Aztec was an empire meaning they controlled a lot of people who didn’t like the Aztec. </a:t>
            </a:r>
          </a:p>
          <a:p>
            <a:r>
              <a:rPr lang="en-US" dirty="0" smtClean="0"/>
              <a:t>Spanish… we should kill them cause they do sacrifices. Or its just their culture.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c16s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0"/>
            <a:ext cx="9496698" cy="69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/>
          <a:lstStyle/>
          <a:p>
            <a:r>
              <a:rPr lang="en-US" dirty="0" smtClean="0"/>
              <a:t>The Aztecs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11634" cy="437218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3300"/>
                </a:solidFill>
              </a:rPr>
              <a:t>War was the key factor in the Aztecs’ rise to power</a:t>
            </a:r>
            <a:r>
              <a:rPr lang="en-US" altLang="en-US" sz="2400" dirty="0" smtClean="0">
                <a:solidFill>
                  <a:srgbClr val="003300"/>
                </a:solidFill>
              </a:rPr>
              <a:t>. All men at age 15 were conscripted for military service</a:t>
            </a:r>
            <a:endParaRPr lang="en-US" altLang="en-US" sz="2400" dirty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3300"/>
                </a:solidFill>
              </a:rPr>
              <a:t>The Aztecs built alliances, or partnerships, to build their empire.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3300"/>
                </a:solidFill>
              </a:rPr>
              <a:t>The Aztecs made the people they conquered pay tribute, or give them cotton, gold, or food</a:t>
            </a:r>
            <a:r>
              <a:rPr lang="en-US" altLang="en-US" dirty="0" smtClean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10244" name="Picture 4" descr="https://upload.wikimedia.org/wikipedia/commons/thumb/2/23/Codex_Mendoza_folio_67r_bottom.jpg/350px-Codex_Mendoza_folio_67r_bot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28" y="1845734"/>
            <a:ext cx="5613360" cy="36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92"/>
            <a:ext cx="2146662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Aztec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8469" y="6962503"/>
            <a:ext cx="5682342" cy="193717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solidFill>
                  <a:srgbClr val="003300"/>
                </a:solidFill>
              </a:rPr>
              <a:t>People in Aztec society had clearly defined roles. These roles, along with social class, determined how Aztec men and women lived. They had four distinct social classes.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3300"/>
                </a:solidFill>
              </a:rPr>
              <a:t>Kings and nobles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3300"/>
                </a:solidFill>
              </a:rPr>
              <a:t>Priests and warriors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3300"/>
                </a:solidFill>
              </a:rPr>
              <a:t>Merchants and artisans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3300"/>
                </a:solidFill>
              </a:rPr>
              <a:t>Farmers and slaves</a:t>
            </a:r>
            <a:endParaRPr lang="en-US" altLang="en-US" sz="2000" dirty="0">
              <a:solidFill>
                <a:srgbClr val="003300"/>
              </a:solidFill>
            </a:endParaRPr>
          </a:p>
        </p:txBody>
      </p:sp>
      <p:pic>
        <p:nvPicPr>
          <p:cNvPr id="8194" name="Picture 2" descr="http://www.angelfire.com/hi5/interactive_learning/SAindians/AZsocH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2" y="124871"/>
            <a:ext cx="9588138" cy="62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f/fc/Flag_of_Mexico.svg/2000px-Flag_of_Mexic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840329"/>
            <a:ext cx="8799238" cy="50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0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003300"/>
                </a:solidFill>
              </a:rPr>
              <a:t>Tenochtitlán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4829" cy="447067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tx1"/>
                </a:solidFill>
              </a:rPr>
              <a:t>Tenochtitlán</a:t>
            </a:r>
            <a:r>
              <a:rPr lang="en-US" altLang="en-US" dirty="0">
                <a:solidFill>
                  <a:schemeClr val="tx1"/>
                </a:solidFill>
              </a:rPr>
              <a:t> was the capital of the Aztec Empire. It was built in the middle of a lake, on an island.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The Aztecs built </a:t>
            </a:r>
            <a:r>
              <a:rPr lang="en-US" altLang="en-US" b="1" dirty="0">
                <a:solidFill>
                  <a:schemeClr val="tx1"/>
                </a:solidFill>
              </a:rPr>
              <a:t>causeways</a:t>
            </a:r>
            <a:r>
              <a:rPr lang="en-US" altLang="en-US" dirty="0">
                <a:solidFill>
                  <a:schemeClr val="tx1"/>
                </a:solidFill>
              </a:rPr>
              <a:t>, or raised roads across water or wet ground, so people could access the city.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The Aztecs built stone canals to bring water to the city and floating gardens to raise food and flowers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Tenochtitlan even had a university. </a:t>
            </a:r>
            <a:r>
              <a:rPr lang="en-US" dirty="0">
                <a:solidFill>
                  <a:schemeClr val="tx1"/>
                </a:solidFill>
              </a:rPr>
              <a:t>Sons of nobility studied in schools from books the Spanish called codex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003300"/>
              </a:solidFill>
            </a:endParaRPr>
          </a:p>
        </p:txBody>
      </p:sp>
      <p:pic>
        <p:nvPicPr>
          <p:cNvPr id="4" name="Picture 10" descr="15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86" y="484459"/>
            <a:ext cx="379425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59337" cy="422849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The Aztecs believed that keeping the gods happy meant </a:t>
            </a:r>
            <a:r>
              <a:rPr lang="en-US" altLang="en-US" dirty="0" smtClean="0">
                <a:solidFill>
                  <a:srgbClr val="003300"/>
                </a:solidFill>
              </a:rPr>
              <a:t>that </a:t>
            </a:r>
            <a:r>
              <a:rPr lang="en-US" altLang="en-US" dirty="0">
                <a:solidFill>
                  <a:srgbClr val="003300"/>
                </a:solidFill>
              </a:rPr>
              <a:t>their lives would be blessed</a:t>
            </a:r>
            <a:r>
              <a:rPr lang="en-US" altLang="en-US" dirty="0" smtClean="0">
                <a:solidFill>
                  <a:srgbClr val="003300"/>
                </a:solidFill>
              </a:rPr>
              <a:t>.</a:t>
            </a:r>
            <a:endParaRPr lang="en-US" altLang="en-US" dirty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The greatest number of sacrifices were made to the war god </a:t>
            </a:r>
            <a:r>
              <a:rPr lang="en-US" altLang="en-US" dirty="0" smtClean="0">
                <a:solidFill>
                  <a:srgbClr val="003300"/>
                </a:solidFill>
              </a:rPr>
              <a:t>and </a:t>
            </a:r>
            <a:r>
              <a:rPr lang="en-US" altLang="en-US" dirty="0">
                <a:solidFill>
                  <a:srgbClr val="003300"/>
                </a:solidFill>
              </a:rPr>
              <a:t>the rain </a:t>
            </a:r>
            <a:r>
              <a:rPr lang="en-US" altLang="en-US" dirty="0" smtClean="0">
                <a:solidFill>
                  <a:srgbClr val="003300"/>
                </a:solidFill>
              </a:rPr>
              <a:t>god.  </a:t>
            </a:r>
            <a:endParaRPr lang="en-US" altLang="en-US" dirty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Priests led the sacrificial rituals, which took place on top of the temples that had been built.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Humans were sacrificed because it was believed that the human hearts and blood would “feed” the gods and keep them strong. Most sacrifices were enemy warriors.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3300"/>
                </a:solidFill>
              </a:rPr>
              <a:t>Aztec priests sacrificed as many as 10,000 victims a year in religious sacrifices.   </a:t>
            </a:r>
            <a:endParaRPr lang="en-US" altLang="en-US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rgbClr val="0033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5" y="2207624"/>
            <a:ext cx="3335383" cy="28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aztec sacrifi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0497"/>
            <a:ext cx="4284617" cy="61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ztec sacrif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86603"/>
            <a:ext cx="5769018" cy="6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 Cortez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3300"/>
                </a:solidFill>
              </a:rPr>
              <a:t>In the late 1400s Spanish explorers and soldiers arrived in the Americas. The soldiers, or </a:t>
            </a:r>
            <a:r>
              <a:rPr lang="en-US" altLang="en-US" b="1" dirty="0">
                <a:solidFill>
                  <a:srgbClr val="003300"/>
                </a:solidFill>
              </a:rPr>
              <a:t>conquistadors</a:t>
            </a:r>
            <a:r>
              <a:rPr lang="en-US" altLang="en-US" dirty="0">
                <a:solidFill>
                  <a:srgbClr val="003300"/>
                </a:solidFill>
              </a:rPr>
              <a:t>, came to explore new lands, search for gold, and spread the Catholic religion.</a:t>
            </a:r>
          </a:p>
        </p:txBody>
      </p:sp>
      <p:pic>
        <p:nvPicPr>
          <p:cNvPr id="11266" name="Picture 2" descr="Image result for hernan cortes conquist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658156"/>
            <a:ext cx="6237423" cy="35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2755</TotalTime>
  <Words>537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The Aztec</vt:lpstr>
      <vt:lpstr>PowerPoint Presentation</vt:lpstr>
      <vt:lpstr>The Aztecs Rise to Power</vt:lpstr>
      <vt:lpstr>Aztec Society</vt:lpstr>
      <vt:lpstr>PowerPoint Presentation</vt:lpstr>
      <vt:lpstr>Tenochtitlán</vt:lpstr>
      <vt:lpstr>Sacrifices</vt:lpstr>
      <vt:lpstr>PowerPoint Presentation</vt:lpstr>
      <vt:lpstr>Hernan Cortez</vt:lpstr>
      <vt:lpstr>Cortés and Moctezuma</vt:lpstr>
      <vt:lpstr>The Fall of the Aztec Empire</vt:lpstr>
      <vt:lpstr>Aztec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Inca(peru) Aztec(mexico)</dc:title>
  <dc:creator>AMY ASHMENT</dc:creator>
  <cp:lastModifiedBy>AMY ASHMENT</cp:lastModifiedBy>
  <cp:revision>11</cp:revision>
  <dcterms:created xsi:type="dcterms:W3CDTF">2018-01-16T23:40:12Z</dcterms:created>
  <dcterms:modified xsi:type="dcterms:W3CDTF">2019-01-17T14:44:21Z</dcterms:modified>
</cp:coreProperties>
</file>