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a9aed9ee8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a9aed9ee8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9aed9ee8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a9aed9ee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a9aed9ee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a9aed9ee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a9aed9ee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a9aed9ee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a9aed9ee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a9aed9ee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a9aed9ee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a9aed9ee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a9aed9ee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a9aed9ee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a9aed9ee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a9aed9ee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9aed9ee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a9aed9ee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a9aed9ee8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a9aed9ee8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a9aed9ee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a9aed9ee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a9aed9ee8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a9aed9ee8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9aed9ee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a9aed9ee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a9aed9ee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a9aed9ee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a9aed9ee8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a9aed9ee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a9aed9ee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a9aed9ee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a9aed9ee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a9aed9ee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a9aed9ee8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a9aed9ee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9aed9ee8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a9aed9ee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85100" y="0"/>
            <a:ext cx="8520600" cy="18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Latin America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Overview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838" y="16525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Argentina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95" y="1228675"/>
            <a:ext cx="7382750" cy="38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971650" y="698650"/>
            <a:ext cx="7426800" cy="3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-- Latin America is Not a region because of the climate or </a:t>
            </a:r>
            <a:r>
              <a:rPr lang="en"/>
              <a:t>Vegetation.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what makes latin America a region????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292850"/>
            <a:ext cx="8520600" cy="1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 climate, Vegetation or Physical Features it Must Be…  </a:t>
            </a:r>
            <a:r>
              <a:rPr lang="en" sz="6000"/>
              <a:t>CULTURE!!!</a:t>
            </a:r>
            <a:endParaRPr sz="6000" u="sng"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2110600"/>
            <a:ext cx="4003500" cy="24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Remember with such a large area these are general characteristics. There will be much variation within Latin America. 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002" y="1171250"/>
            <a:ext cx="4003375" cy="3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i="1" lang="en" sz="6000"/>
              <a:t>Latin</a:t>
            </a:r>
            <a:r>
              <a:rPr lang="en"/>
              <a:t> America  --- language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region is called LATIN America because of the main Languages spoken there are based on LATIN.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-Spanish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-French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-Portuguese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850" y="2458754"/>
            <a:ext cx="3803300" cy="21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Religion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90% of the people in Latin America are Roman Catholic.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40860"/>
            <a:ext cx="3322400" cy="199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725" y="1988575"/>
            <a:ext cx="18288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6777" y="2140850"/>
            <a:ext cx="219800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Similar Ethnicity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-The people of Latin America are a mixture of native, European, and African people. 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763" y="2111650"/>
            <a:ext cx="6642900" cy="29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Latin America shares COLONIAL HISTORY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-Every place in Latin America was or is a European colony. 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75" y="2027225"/>
            <a:ext cx="4021775" cy="26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300" y="2027225"/>
            <a:ext cx="3885212" cy="26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The EConomy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-The economy of most latin american countries is based on AGRICULTURE and/or exporting raw materials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75" y="2390574"/>
            <a:ext cx="4019775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800" y="2390574"/>
            <a:ext cx="3639292" cy="2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Land use and ownership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-Traditionally the land was owned by a few wealthy families who created large estates. </a:t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31" y="2220225"/>
            <a:ext cx="3726363" cy="27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550" y="2220226"/>
            <a:ext cx="3928325" cy="2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Art and architecture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are 3 main styles of architechture.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1. Mission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2. Baroque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3. Native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28513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188" y="29037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400" y="2903750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Latin America?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Latin America is made of up three areas.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-Middle America. (Mexico and Central America)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-Caribbean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-South America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Latin Music and Dance!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-Tango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Mariachi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-Rumba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-Salsa </a:t>
            </a: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875" y="1565275"/>
            <a:ext cx="1714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050" y="2657925"/>
            <a:ext cx="4260275" cy="23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179" y="475775"/>
            <a:ext cx="31648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America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000" y="127488"/>
            <a:ext cx="4888550" cy="48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Caribbean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25" y="1228673"/>
            <a:ext cx="7047730" cy="3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 America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50" y="-149225"/>
            <a:ext cx="3892500" cy="57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Latin America a Region?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***Remember we are looking for characteristics the areas of Latin America HAVE IN COMMON.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86" y="2016723"/>
            <a:ext cx="5779825" cy="31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1621800" y="1250675"/>
            <a:ext cx="5518800" cy="24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latin AMerica a Region because the areas have a similar Climate?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see…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Mexico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75" y="1228675"/>
            <a:ext cx="6990757" cy="39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Brazil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75" y="1228675"/>
            <a:ext cx="7739050" cy="386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